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Lst>
  <p:notesMasterIdLst>
    <p:notesMasterId r:id="rId41"/>
  </p:notesMasterIdLst>
  <p:sldIdLst>
    <p:sldId id="373" r:id="rId3"/>
    <p:sldId id="382" r:id="rId4"/>
    <p:sldId id="388" r:id="rId5"/>
    <p:sldId id="421" r:id="rId6"/>
    <p:sldId id="422" r:id="rId7"/>
    <p:sldId id="424" r:id="rId8"/>
    <p:sldId id="426" r:id="rId9"/>
    <p:sldId id="427" r:id="rId10"/>
    <p:sldId id="425" r:id="rId11"/>
    <p:sldId id="390" r:id="rId12"/>
    <p:sldId id="389" r:id="rId13"/>
    <p:sldId id="445" r:id="rId14"/>
    <p:sldId id="466" r:id="rId15"/>
    <p:sldId id="491" r:id="rId16"/>
    <p:sldId id="494" r:id="rId17"/>
    <p:sldId id="472" r:id="rId18"/>
    <p:sldId id="467" r:id="rId19"/>
    <p:sldId id="468" r:id="rId20"/>
    <p:sldId id="469" r:id="rId21"/>
    <p:sldId id="495" r:id="rId22"/>
    <p:sldId id="470" r:id="rId23"/>
    <p:sldId id="471" r:id="rId24"/>
    <p:sldId id="473" r:id="rId25"/>
    <p:sldId id="474" r:id="rId26"/>
    <p:sldId id="475" r:id="rId27"/>
    <p:sldId id="465" r:id="rId28"/>
    <p:sldId id="476" r:id="rId29"/>
    <p:sldId id="477" r:id="rId30"/>
    <p:sldId id="478" r:id="rId31"/>
    <p:sldId id="498" r:id="rId32"/>
    <p:sldId id="496" r:id="rId33"/>
    <p:sldId id="387" r:id="rId34"/>
    <p:sldId id="460" r:id="rId35"/>
    <p:sldId id="457" r:id="rId36"/>
    <p:sldId id="500" r:id="rId37"/>
    <p:sldId id="501" r:id="rId38"/>
    <p:sldId id="499" r:id="rId39"/>
    <p:sldId id="489" r:id="rId40"/>
  </p:sldIdLst>
  <p:sldSz cx="12192000" cy="6858000"/>
  <p:notesSz cx="6858000" cy="9144000"/>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B41639-9DFE-4FE4-BDF2-513D826ED337}" v="22" dt="2026-08-06T06:08:59.3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118" d="100"/>
          <a:sy n="118" d="100"/>
        </p:scale>
        <p:origin x="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6/11/relationships/changesInfo" Target="changesInfos/changesInfo1.xml"/><Relationship Id="rId20" Type="http://schemas.openxmlformats.org/officeDocument/2006/relationships/slide" Target="slides/slide18.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ören WENDLAND" userId="c6c66362-9c84-4be5-927f-45c7dba58fcb" providerId="ADAL" clId="{5D3C0ECD-C8BA-48D6-AE2B-0808F3CF5F7C}"/>
    <pc:docChg chg="undo custSel addSld delSld modSld">
      <pc:chgData name="Sören WENDLAND" userId="c6c66362-9c84-4be5-927f-45c7dba58fcb" providerId="ADAL" clId="{5D3C0ECD-C8BA-48D6-AE2B-0808F3CF5F7C}" dt="2026-08-06T06:13:54.165" v="485" actId="6549"/>
      <pc:docMkLst>
        <pc:docMk/>
      </pc:docMkLst>
      <pc:sldChg chg="add del">
        <pc:chgData name="Sören WENDLAND" userId="c6c66362-9c84-4be5-927f-45c7dba58fcb" providerId="ADAL" clId="{5D3C0ECD-C8BA-48D6-AE2B-0808F3CF5F7C}" dt="2026-08-06T06:01:22.960" v="321"/>
        <pc:sldMkLst>
          <pc:docMk/>
          <pc:sldMk cId="1038122888" sldId="382"/>
        </pc:sldMkLst>
      </pc:sldChg>
      <pc:sldChg chg="del">
        <pc:chgData name="Sören WENDLAND" userId="c6c66362-9c84-4be5-927f-45c7dba58fcb" providerId="ADAL" clId="{5D3C0ECD-C8BA-48D6-AE2B-0808F3CF5F7C}" dt="2026-08-06T06:01:44.933" v="322" actId="47"/>
        <pc:sldMkLst>
          <pc:docMk/>
          <pc:sldMk cId="1736478903" sldId="383"/>
        </pc:sldMkLst>
      </pc:sldChg>
      <pc:sldChg chg="add del">
        <pc:chgData name="Sören WENDLAND" userId="c6c66362-9c84-4be5-927f-45c7dba58fcb" providerId="ADAL" clId="{5D3C0ECD-C8BA-48D6-AE2B-0808F3CF5F7C}" dt="2026-08-06T06:01:22.960" v="321"/>
        <pc:sldMkLst>
          <pc:docMk/>
          <pc:sldMk cId="2999625134" sldId="388"/>
        </pc:sldMkLst>
      </pc:sldChg>
      <pc:sldChg chg="mod modShow">
        <pc:chgData name="Sören WENDLAND" userId="c6c66362-9c84-4be5-927f-45c7dba58fcb" providerId="ADAL" clId="{5D3C0ECD-C8BA-48D6-AE2B-0808F3CF5F7C}" dt="2026-08-06T06:03:18.890" v="325" actId="729"/>
        <pc:sldMkLst>
          <pc:docMk/>
          <pc:sldMk cId="1294919845" sldId="389"/>
        </pc:sldMkLst>
      </pc:sldChg>
      <pc:sldChg chg="mod modShow">
        <pc:chgData name="Sören WENDLAND" userId="c6c66362-9c84-4be5-927f-45c7dba58fcb" providerId="ADAL" clId="{5D3C0ECD-C8BA-48D6-AE2B-0808F3CF5F7C}" dt="2026-08-06T06:03:16.236" v="324" actId="729"/>
        <pc:sldMkLst>
          <pc:docMk/>
          <pc:sldMk cId="118605358" sldId="390"/>
        </pc:sldMkLst>
      </pc:sldChg>
      <pc:sldChg chg="add del">
        <pc:chgData name="Sören WENDLAND" userId="c6c66362-9c84-4be5-927f-45c7dba58fcb" providerId="ADAL" clId="{5D3C0ECD-C8BA-48D6-AE2B-0808F3CF5F7C}" dt="2026-08-06T06:02:09.132" v="323" actId="47"/>
        <pc:sldMkLst>
          <pc:docMk/>
          <pc:sldMk cId="2921841919" sldId="420"/>
        </pc:sldMkLst>
      </pc:sldChg>
      <pc:sldChg chg="add del">
        <pc:chgData name="Sören WENDLAND" userId="c6c66362-9c84-4be5-927f-45c7dba58fcb" providerId="ADAL" clId="{5D3C0ECD-C8BA-48D6-AE2B-0808F3CF5F7C}" dt="2026-08-06T06:01:22.960" v="321"/>
        <pc:sldMkLst>
          <pc:docMk/>
          <pc:sldMk cId="2308794110" sldId="421"/>
        </pc:sldMkLst>
      </pc:sldChg>
      <pc:sldChg chg="add del">
        <pc:chgData name="Sören WENDLAND" userId="c6c66362-9c84-4be5-927f-45c7dba58fcb" providerId="ADAL" clId="{5D3C0ECD-C8BA-48D6-AE2B-0808F3CF5F7C}" dt="2026-08-06T06:01:22.960" v="321"/>
        <pc:sldMkLst>
          <pc:docMk/>
          <pc:sldMk cId="4272104635" sldId="422"/>
        </pc:sldMkLst>
      </pc:sldChg>
      <pc:sldChg chg="add del">
        <pc:chgData name="Sören WENDLAND" userId="c6c66362-9c84-4be5-927f-45c7dba58fcb" providerId="ADAL" clId="{5D3C0ECD-C8BA-48D6-AE2B-0808F3CF5F7C}" dt="2026-08-06T06:01:22.960" v="321"/>
        <pc:sldMkLst>
          <pc:docMk/>
          <pc:sldMk cId="466752777" sldId="424"/>
        </pc:sldMkLst>
      </pc:sldChg>
      <pc:sldChg chg="add del">
        <pc:chgData name="Sören WENDLAND" userId="c6c66362-9c84-4be5-927f-45c7dba58fcb" providerId="ADAL" clId="{5D3C0ECD-C8BA-48D6-AE2B-0808F3CF5F7C}" dt="2026-08-06T06:01:22.960" v="321"/>
        <pc:sldMkLst>
          <pc:docMk/>
          <pc:sldMk cId="1847757673" sldId="425"/>
        </pc:sldMkLst>
      </pc:sldChg>
      <pc:sldChg chg="add del">
        <pc:chgData name="Sören WENDLAND" userId="c6c66362-9c84-4be5-927f-45c7dba58fcb" providerId="ADAL" clId="{5D3C0ECD-C8BA-48D6-AE2B-0808F3CF5F7C}" dt="2026-08-06T06:01:22.960" v="321"/>
        <pc:sldMkLst>
          <pc:docMk/>
          <pc:sldMk cId="800813608" sldId="426"/>
        </pc:sldMkLst>
      </pc:sldChg>
      <pc:sldChg chg="add del">
        <pc:chgData name="Sören WENDLAND" userId="c6c66362-9c84-4be5-927f-45c7dba58fcb" providerId="ADAL" clId="{5D3C0ECD-C8BA-48D6-AE2B-0808F3CF5F7C}" dt="2026-08-06T06:01:22.960" v="321"/>
        <pc:sldMkLst>
          <pc:docMk/>
          <pc:sldMk cId="2194031483" sldId="427"/>
        </pc:sldMkLst>
      </pc:sldChg>
      <pc:sldChg chg="modSp">
        <pc:chgData name="Sören WENDLAND" userId="c6c66362-9c84-4be5-927f-45c7dba58fcb" providerId="ADAL" clId="{5D3C0ECD-C8BA-48D6-AE2B-0808F3CF5F7C}" dt="2026-08-05T06:59:39.943" v="316" actId="20577"/>
        <pc:sldMkLst>
          <pc:docMk/>
          <pc:sldMk cId="1529727146" sldId="467"/>
        </pc:sldMkLst>
        <pc:spChg chg="mod">
          <ac:chgData name="Sören WENDLAND" userId="c6c66362-9c84-4be5-927f-45c7dba58fcb" providerId="ADAL" clId="{5D3C0ECD-C8BA-48D6-AE2B-0808F3CF5F7C}" dt="2026-08-05T06:59:39.943" v="316" actId="20577"/>
          <ac:spMkLst>
            <pc:docMk/>
            <pc:sldMk cId="1529727146" sldId="467"/>
            <ac:spMk id="43" creationId="{A69C6F97-CD05-93DE-4A06-6A43649F0E62}"/>
          </ac:spMkLst>
        </pc:spChg>
      </pc:sldChg>
      <pc:sldChg chg="modSp mod">
        <pc:chgData name="Sören WENDLAND" userId="c6c66362-9c84-4be5-927f-45c7dba58fcb" providerId="ADAL" clId="{5D3C0ECD-C8BA-48D6-AE2B-0808F3CF5F7C}" dt="2026-08-04T13:03:45.337" v="287" actId="404"/>
        <pc:sldMkLst>
          <pc:docMk/>
          <pc:sldMk cId="2846445322" sldId="478"/>
        </pc:sldMkLst>
        <pc:spChg chg="mod">
          <ac:chgData name="Sören WENDLAND" userId="c6c66362-9c84-4be5-927f-45c7dba58fcb" providerId="ADAL" clId="{5D3C0ECD-C8BA-48D6-AE2B-0808F3CF5F7C}" dt="2026-08-04T13:02:30.760" v="258" actId="20577"/>
          <ac:spMkLst>
            <pc:docMk/>
            <pc:sldMk cId="2846445322" sldId="478"/>
            <ac:spMk id="12" creationId="{31F5F77C-7AF1-1409-1FF6-08DC5677B9C0}"/>
          </ac:spMkLst>
        </pc:spChg>
        <pc:spChg chg="mod">
          <ac:chgData name="Sören WENDLAND" userId="c6c66362-9c84-4be5-927f-45c7dba58fcb" providerId="ADAL" clId="{5D3C0ECD-C8BA-48D6-AE2B-0808F3CF5F7C}" dt="2026-08-04T13:03:45.337" v="287" actId="404"/>
          <ac:spMkLst>
            <pc:docMk/>
            <pc:sldMk cId="2846445322" sldId="478"/>
            <ac:spMk id="29" creationId="{21EA893D-5B57-D5F2-85F0-B7021FE4DDE8}"/>
          </ac:spMkLst>
        </pc:spChg>
      </pc:sldChg>
      <pc:sldChg chg="addSp modSp new mod modClrScheme modShow chgLayout">
        <pc:chgData name="Sören WENDLAND" userId="c6c66362-9c84-4be5-927f-45c7dba58fcb" providerId="ADAL" clId="{5D3C0ECD-C8BA-48D6-AE2B-0808F3CF5F7C}" dt="2026-08-04T13:29:04.679" v="310" actId="729"/>
        <pc:sldMkLst>
          <pc:docMk/>
          <pc:sldMk cId="914574040" sldId="491"/>
        </pc:sldMkLst>
        <pc:picChg chg="add mod">
          <ac:chgData name="Sören WENDLAND" userId="c6c66362-9c84-4be5-927f-45c7dba58fcb" providerId="ADAL" clId="{5D3C0ECD-C8BA-48D6-AE2B-0808F3CF5F7C}" dt="2026-08-04T12:01:02.337" v="2" actId="26606"/>
          <ac:picMkLst>
            <pc:docMk/>
            <pc:sldMk cId="914574040" sldId="491"/>
            <ac:picMk id="3" creationId="{FD1645B8-8D04-B5C5-BDE0-44EC822C09E8}"/>
          </ac:picMkLst>
        </pc:picChg>
      </pc:sldChg>
      <pc:sldChg chg="addSp delSp modSp add mod delAnim">
        <pc:chgData name="Sören WENDLAND" userId="c6c66362-9c84-4be5-927f-45c7dba58fcb" providerId="ADAL" clId="{5D3C0ECD-C8BA-48D6-AE2B-0808F3CF5F7C}" dt="2026-08-04T12:40:09.204" v="32" actId="1076"/>
        <pc:sldMkLst>
          <pc:docMk/>
          <pc:sldMk cId="2093988524" sldId="494"/>
        </pc:sldMkLst>
        <pc:picChg chg="mod">
          <ac:chgData name="Sören WENDLAND" userId="c6c66362-9c84-4be5-927f-45c7dba58fcb" providerId="ADAL" clId="{5D3C0ECD-C8BA-48D6-AE2B-0808F3CF5F7C}" dt="2026-08-04T12:40:09.204" v="32" actId="1076"/>
          <ac:picMkLst>
            <pc:docMk/>
            <pc:sldMk cId="2093988524" sldId="494"/>
            <ac:picMk id="12" creationId="{C3A97C47-569F-2399-4B72-101334F1F269}"/>
          </ac:picMkLst>
        </pc:picChg>
      </pc:sldChg>
      <pc:sldChg chg="addSp delSp modSp add mod delAnim modAnim">
        <pc:chgData name="Sören WENDLAND" userId="c6c66362-9c84-4be5-927f-45c7dba58fcb" providerId="ADAL" clId="{5D3C0ECD-C8BA-48D6-AE2B-0808F3CF5F7C}" dt="2026-08-04T13:28:41.286" v="309" actId="478"/>
        <pc:sldMkLst>
          <pc:docMk/>
          <pc:sldMk cId="2210717466" sldId="495"/>
        </pc:sldMkLst>
        <pc:spChg chg="add mod topLvl">
          <ac:chgData name="Sören WENDLAND" userId="c6c66362-9c84-4be5-927f-45c7dba58fcb" providerId="ADAL" clId="{5D3C0ECD-C8BA-48D6-AE2B-0808F3CF5F7C}" dt="2026-08-04T13:28:29.988" v="307" actId="165"/>
          <ac:spMkLst>
            <pc:docMk/>
            <pc:sldMk cId="2210717466" sldId="495"/>
            <ac:spMk id="4" creationId="{A6FBB6C7-FEBD-9DBF-A5B6-BF80D3195930}"/>
          </ac:spMkLst>
        </pc:spChg>
        <pc:spChg chg="add mod topLvl">
          <ac:chgData name="Sören WENDLAND" userId="c6c66362-9c84-4be5-927f-45c7dba58fcb" providerId="ADAL" clId="{5D3C0ECD-C8BA-48D6-AE2B-0808F3CF5F7C}" dt="2026-08-04T13:28:29.988" v="307" actId="165"/>
          <ac:spMkLst>
            <pc:docMk/>
            <pc:sldMk cId="2210717466" sldId="495"/>
            <ac:spMk id="13" creationId="{EACEFE02-428A-575D-4271-87B896925C00}"/>
          </ac:spMkLst>
        </pc:spChg>
        <pc:spChg chg="add mod topLvl">
          <ac:chgData name="Sören WENDLAND" userId="c6c66362-9c84-4be5-927f-45c7dba58fcb" providerId="ADAL" clId="{5D3C0ECD-C8BA-48D6-AE2B-0808F3CF5F7C}" dt="2026-08-04T13:28:29.988" v="307" actId="165"/>
          <ac:spMkLst>
            <pc:docMk/>
            <pc:sldMk cId="2210717466" sldId="495"/>
            <ac:spMk id="15" creationId="{017FA698-5216-C6F5-1089-7376529AF233}"/>
          </ac:spMkLst>
        </pc:spChg>
        <pc:spChg chg="add mod topLvl">
          <ac:chgData name="Sören WENDLAND" userId="c6c66362-9c84-4be5-927f-45c7dba58fcb" providerId="ADAL" clId="{5D3C0ECD-C8BA-48D6-AE2B-0808F3CF5F7C}" dt="2026-08-04T13:28:29.988" v="307" actId="165"/>
          <ac:spMkLst>
            <pc:docMk/>
            <pc:sldMk cId="2210717466" sldId="495"/>
            <ac:spMk id="17" creationId="{D2923A65-13AB-AD02-303B-FC89C721E297}"/>
          </ac:spMkLst>
        </pc:spChg>
        <pc:spChg chg="mod topLvl">
          <ac:chgData name="Sören WENDLAND" userId="c6c66362-9c84-4be5-927f-45c7dba58fcb" providerId="ADAL" clId="{5D3C0ECD-C8BA-48D6-AE2B-0808F3CF5F7C}" dt="2026-08-04T13:28:29.988" v="307" actId="165"/>
          <ac:spMkLst>
            <pc:docMk/>
            <pc:sldMk cId="2210717466" sldId="495"/>
            <ac:spMk id="50" creationId="{461905ED-647D-4595-A658-9D9CDA6E1BB5}"/>
          </ac:spMkLst>
        </pc:spChg>
        <pc:spChg chg="mod topLvl">
          <ac:chgData name="Sören WENDLAND" userId="c6c66362-9c84-4be5-927f-45c7dba58fcb" providerId="ADAL" clId="{5D3C0ECD-C8BA-48D6-AE2B-0808F3CF5F7C}" dt="2026-08-04T13:28:29.988" v="307" actId="165"/>
          <ac:spMkLst>
            <pc:docMk/>
            <pc:sldMk cId="2210717466" sldId="495"/>
            <ac:spMk id="51" creationId="{643B867C-2326-0392-7F5E-06B9979ECE99}"/>
          </ac:spMkLst>
        </pc:spChg>
        <pc:spChg chg="mod topLvl">
          <ac:chgData name="Sören WENDLAND" userId="c6c66362-9c84-4be5-927f-45c7dba58fcb" providerId="ADAL" clId="{5D3C0ECD-C8BA-48D6-AE2B-0808F3CF5F7C}" dt="2026-08-04T13:28:29.988" v="307" actId="165"/>
          <ac:spMkLst>
            <pc:docMk/>
            <pc:sldMk cId="2210717466" sldId="495"/>
            <ac:spMk id="52" creationId="{10F932DA-7497-22E9-5169-1356DEDF574A}"/>
          </ac:spMkLst>
        </pc:spChg>
        <pc:spChg chg="mod topLvl">
          <ac:chgData name="Sören WENDLAND" userId="c6c66362-9c84-4be5-927f-45c7dba58fcb" providerId="ADAL" clId="{5D3C0ECD-C8BA-48D6-AE2B-0808F3CF5F7C}" dt="2026-08-04T13:28:29.988" v="307" actId="165"/>
          <ac:spMkLst>
            <pc:docMk/>
            <pc:sldMk cId="2210717466" sldId="495"/>
            <ac:spMk id="53" creationId="{BD421109-560F-D443-FDAE-516D6670CBB1}"/>
          </ac:spMkLst>
        </pc:spChg>
        <pc:spChg chg="mod topLvl">
          <ac:chgData name="Sören WENDLAND" userId="c6c66362-9c84-4be5-927f-45c7dba58fcb" providerId="ADAL" clId="{5D3C0ECD-C8BA-48D6-AE2B-0808F3CF5F7C}" dt="2026-08-04T13:28:29.988" v="307" actId="165"/>
          <ac:spMkLst>
            <pc:docMk/>
            <pc:sldMk cId="2210717466" sldId="495"/>
            <ac:spMk id="54" creationId="{7A73A0BA-4010-8AC3-52F6-B6CA5D92EDA0}"/>
          </ac:spMkLst>
        </pc:spChg>
        <pc:grpChg chg="mod">
          <ac:chgData name="Sören WENDLAND" userId="c6c66362-9c84-4be5-927f-45c7dba58fcb" providerId="ADAL" clId="{5D3C0ECD-C8BA-48D6-AE2B-0808F3CF5F7C}" dt="2026-08-04T13:28:37.404" v="308" actId="1076"/>
          <ac:grpSpMkLst>
            <pc:docMk/>
            <pc:sldMk cId="2210717466" sldId="495"/>
            <ac:grpSpMk id="34" creationId="{42AA7401-CDD4-16B1-6EAE-C2509153C79B}"/>
          </ac:grpSpMkLst>
        </pc:grpChg>
        <pc:picChg chg="mod">
          <ac:chgData name="Sören WENDLAND" userId="c6c66362-9c84-4be5-927f-45c7dba58fcb" providerId="ADAL" clId="{5D3C0ECD-C8BA-48D6-AE2B-0808F3CF5F7C}" dt="2026-08-04T13:28:28.697" v="306" actId="14100"/>
          <ac:picMkLst>
            <pc:docMk/>
            <pc:sldMk cId="2210717466" sldId="495"/>
            <ac:picMk id="47" creationId="{C7C91206-4834-6BBC-04A7-7A6DAC2D4771}"/>
          </ac:picMkLst>
        </pc:picChg>
        <pc:picChg chg="mod">
          <ac:chgData name="Sören WENDLAND" userId="c6c66362-9c84-4be5-927f-45c7dba58fcb" providerId="ADAL" clId="{5D3C0ECD-C8BA-48D6-AE2B-0808F3CF5F7C}" dt="2026-08-04T12:42:09.731" v="70" actId="1076"/>
          <ac:picMkLst>
            <pc:docMk/>
            <pc:sldMk cId="2210717466" sldId="495"/>
            <ac:picMk id="83" creationId="{7BB77A09-9F01-CD7D-0D92-F193EF029155}"/>
          </ac:picMkLst>
        </pc:picChg>
      </pc:sldChg>
      <pc:sldChg chg="addSp delSp modSp add mod">
        <pc:chgData name="Sören WENDLAND" userId="c6c66362-9c84-4be5-927f-45c7dba58fcb" providerId="ADAL" clId="{5D3C0ECD-C8BA-48D6-AE2B-0808F3CF5F7C}" dt="2026-08-04T12:54:45.623" v="208" actId="1076"/>
        <pc:sldMkLst>
          <pc:docMk/>
          <pc:sldMk cId="2429154357" sldId="496"/>
        </pc:sldMkLst>
        <pc:spChg chg="mod">
          <ac:chgData name="Sören WENDLAND" userId="c6c66362-9c84-4be5-927f-45c7dba58fcb" providerId="ADAL" clId="{5D3C0ECD-C8BA-48D6-AE2B-0808F3CF5F7C}" dt="2026-08-04T12:53:09.303" v="177"/>
          <ac:spMkLst>
            <pc:docMk/>
            <pc:sldMk cId="2429154357" sldId="496"/>
            <ac:spMk id="13" creationId="{3F2BC9EB-E1D5-7111-D60B-58B02807E0AE}"/>
          </ac:spMkLst>
        </pc:spChg>
        <pc:spChg chg="mod">
          <ac:chgData name="Sören WENDLAND" userId="c6c66362-9c84-4be5-927f-45c7dba58fcb" providerId="ADAL" clId="{5D3C0ECD-C8BA-48D6-AE2B-0808F3CF5F7C}" dt="2026-08-04T12:53:56.628" v="200" actId="20577"/>
          <ac:spMkLst>
            <pc:docMk/>
            <pc:sldMk cId="2429154357" sldId="496"/>
            <ac:spMk id="22" creationId="{42E8BC2C-4917-FF96-B753-2E298F380B3D}"/>
          </ac:spMkLst>
        </pc:spChg>
        <pc:grpChg chg="add mod">
          <ac:chgData name="Sören WENDLAND" userId="c6c66362-9c84-4be5-927f-45c7dba58fcb" providerId="ADAL" clId="{5D3C0ECD-C8BA-48D6-AE2B-0808F3CF5F7C}" dt="2026-08-04T12:53:39.963" v="185" actId="14100"/>
          <ac:grpSpMkLst>
            <pc:docMk/>
            <pc:sldMk cId="2429154357" sldId="496"/>
            <ac:grpSpMk id="10" creationId="{AD9D87F7-03BC-AA9F-81BF-F22F2935C76A}"/>
          </ac:grpSpMkLst>
        </pc:grpChg>
        <pc:picChg chg="add mod ord">
          <ac:chgData name="Sören WENDLAND" userId="c6c66362-9c84-4be5-927f-45c7dba58fcb" providerId="ADAL" clId="{5D3C0ECD-C8BA-48D6-AE2B-0808F3CF5F7C}" dt="2026-08-04T12:54:13.351" v="202" actId="1582"/>
          <ac:picMkLst>
            <pc:docMk/>
            <pc:sldMk cId="2429154357" sldId="496"/>
            <ac:picMk id="6" creationId="{65BFA4BA-467C-0332-751E-047A98419C36}"/>
          </ac:picMkLst>
        </pc:picChg>
        <pc:picChg chg="add mod">
          <ac:chgData name="Sören WENDLAND" userId="c6c66362-9c84-4be5-927f-45c7dba58fcb" providerId="ADAL" clId="{5D3C0ECD-C8BA-48D6-AE2B-0808F3CF5F7C}" dt="2026-08-04T12:54:45.623" v="208" actId="1076"/>
          <ac:picMkLst>
            <pc:docMk/>
            <pc:sldMk cId="2429154357" sldId="496"/>
            <ac:picMk id="8" creationId="{B82A08AD-A212-E247-6EC9-04E8EAE61A55}"/>
          </ac:picMkLst>
        </pc:picChg>
        <pc:picChg chg="mod">
          <ac:chgData name="Sören WENDLAND" userId="c6c66362-9c84-4be5-927f-45c7dba58fcb" providerId="ADAL" clId="{5D3C0ECD-C8BA-48D6-AE2B-0808F3CF5F7C}" dt="2026-08-04T12:53:09.303" v="177"/>
          <ac:picMkLst>
            <pc:docMk/>
            <pc:sldMk cId="2429154357" sldId="496"/>
            <ac:picMk id="14" creationId="{89740F6E-82E3-DF69-EDF4-F97785E534DA}"/>
          </ac:picMkLst>
        </pc:picChg>
      </pc:sldChg>
      <pc:sldChg chg="addSp delSp modSp add mod modShow">
        <pc:chgData name="Sören WENDLAND" userId="c6c66362-9c84-4be5-927f-45c7dba58fcb" providerId="ADAL" clId="{5D3C0ECD-C8BA-48D6-AE2B-0808F3CF5F7C}" dt="2026-08-04T13:09:39.839" v="288" actId="729"/>
        <pc:sldMkLst>
          <pc:docMk/>
          <pc:sldMk cId="718862142" sldId="498"/>
        </pc:sldMkLst>
        <pc:spChg chg="mod">
          <ac:chgData name="Sören WENDLAND" userId="c6c66362-9c84-4be5-927f-45c7dba58fcb" providerId="ADAL" clId="{5D3C0ECD-C8BA-48D6-AE2B-0808F3CF5F7C}" dt="2026-08-04T13:02:13.859" v="254" actId="20577"/>
          <ac:spMkLst>
            <pc:docMk/>
            <pc:sldMk cId="718862142" sldId="498"/>
            <ac:spMk id="22" creationId="{710EAEF7-7E3B-A639-8666-CF4C7B489BBB}"/>
          </ac:spMkLst>
        </pc:spChg>
        <pc:picChg chg="add">
          <ac:chgData name="Sören WENDLAND" userId="c6c66362-9c84-4be5-927f-45c7dba58fcb" providerId="ADAL" clId="{5D3C0ECD-C8BA-48D6-AE2B-0808F3CF5F7C}" dt="2026-08-04T13:01:58.979" v="239" actId="22"/>
          <ac:picMkLst>
            <pc:docMk/>
            <pc:sldMk cId="718862142" sldId="498"/>
            <ac:picMk id="6" creationId="{909E267B-E9C8-F60B-3782-5195EA5A0E0A}"/>
          </ac:picMkLst>
        </pc:picChg>
        <pc:picChg chg="add">
          <ac:chgData name="Sören WENDLAND" userId="c6c66362-9c84-4be5-927f-45c7dba58fcb" providerId="ADAL" clId="{5D3C0ECD-C8BA-48D6-AE2B-0808F3CF5F7C}" dt="2026-08-04T13:01:58.979" v="239" actId="22"/>
          <ac:picMkLst>
            <pc:docMk/>
            <pc:sldMk cId="718862142" sldId="498"/>
            <ac:picMk id="9" creationId="{1332F1F1-0473-0689-9C0B-E2B26A910DB8}"/>
          </ac:picMkLst>
        </pc:picChg>
      </pc:sldChg>
      <pc:sldChg chg="addSp delSp modSp add mod">
        <pc:chgData name="Sören WENDLAND" userId="c6c66362-9c84-4be5-927f-45c7dba58fcb" providerId="ADAL" clId="{5D3C0ECD-C8BA-48D6-AE2B-0808F3CF5F7C}" dt="2026-08-06T06:06:06.088" v="372" actId="1076"/>
        <pc:sldMkLst>
          <pc:docMk/>
          <pc:sldMk cId="3921823905" sldId="499"/>
        </pc:sldMkLst>
        <pc:spChg chg="mod">
          <ac:chgData name="Sören WENDLAND" userId="c6c66362-9c84-4be5-927f-45c7dba58fcb" providerId="ADAL" clId="{5D3C0ECD-C8BA-48D6-AE2B-0808F3CF5F7C}" dt="2026-08-06T06:03:50.526" v="367" actId="20577"/>
          <ac:spMkLst>
            <pc:docMk/>
            <pc:sldMk cId="3921823905" sldId="499"/>
            <ac:spMk id="22" creationId="{F7B7E6E4-8D82-BD44-1288-0007F3AD70D8}"/>
          </ac:spMkLst>
        </pc:spChg>
        <pc:grpChg chg="del">
          <ac:chgData name="Sören WENDLAND" userId="c6c66362-9c84-4be5-927f-45c7dba58fcb" providerId="ADAL" clId="{5D3C0ECD-C8BA-48D6-AE2B-0808F3CF5F7C}" dt="2026-08-06T06:03:37.220" v="329" actId="478"/>
          <ac:grpSpMkLst>
            <pc:docMk/>
            <pc:sldMk cId="3921823905" sldId="499"/>
            <ac:grpSpMk id="10" creationId="{84B73E97-D846-8B40-F95C-E48503EF9815}"/>
          </ac:grpSpMkLst>
        </pc:grpChg>
        <pc:picChg chg="add mod">
          <ac:chgData name="Sören WENDLAND" userId="c6c66362-9c84-4be5-927f-45c7dba58fcb" providerId="ADAL" clId="{5D3C0ECD-C8BA-48D6-AE2B-0808F3CF5F7C}" dt="2026-08-06T06:06:06.088" v="372" actId="1076"/>
          <ac:picMkLst>
            <pc:docMk/>
            <pc:sldMk cId="3921823905" sldId="499"/>
            <ac:picMk id="4" creationId="{58E94506-6B75-132A-C7F1-2BBD8E8D918E}"/>
          </ac:picMkLst>
        </pc:picChg>
        <pc:picChg chg="del">
          <ac:chgData name="Sören WENDLAND" userId="c6c66362-9c84-4be5-927f-45c7dba58fcb" providerId="ADAL" clId="{5D3C0ECD-C8BA-48D6-AE2B-0808F3CF5F7C}" dt="2026-08-06T06:03:35.676" v="328" actId="478"/>
          <ac:picMkLst>
            <pc:docMk/>
            <pc:sldMk cId="3921823905" sldId="499"/>
            <ac:picMk id="6" creationId="{A2AA7335-9974-CEBE-005C-678DF4874D9A}"/>
          </ac:picMkLst>
        </pc:picChg>
        <pc:picChg chg="del">
          <ac:chgData name="Sören WENDLAND" userId="c6c66362-9c84-4be5-927f-45c7dba58fcb" providerId="ADAL" clId="{5D3C0ECD-C8BA-48D6-AE2B-0808F3CF5F7C}" dt="2026-08-06T06:03:33.557" v="327" actId="478"/>
          <ac:picMkLst>
            <pc:docMk/>
            <pc:sldMk cId="3921823905" sldId="499"/>
            <ac:picMk id="8" creationId="{385A4051-A555-3B44-87A7-E4C103F7C7CE}"/>
          </ac:picMkLst>
        </pc:picChg>
      </pc:sldChg>
      <pc:sldChg chg="addSp delSp modSp add mod">
        <pc:chgData name="Sören WENDLAND" userId="c6c66362-9c84-4be5-927f-45c7dba58fcb" providerId="ADAL" clId="{5D3C0ECD-C8BA-48D6-AE2B-0808F3CF5F7C}" dt="2026-08-06T06:08:53.668" v="436" actId="1076"/>
        <pc:sldMkLst>
          <pc:docMk/>
          <pc:sldMk cId="3433437090" sldId="500"/>
        </pc:sldMkLst>
        <pc:spChg chg="add mod">
          <ac:chgData name="Sören WENDLAND" userId="c6c66362-9c84-4be5-927f-45c7dba58fcb" providerId="ADAL" clId="{5D3C0ECD-C8BA-48D6-AE2B-0808F3CF5F7C}" dt="2026-08-06T06:08:53.668" v="436" actId="1076"/>
          <ac:spMkLst>
            <pc:docMk/>
            <pc:sldMk cId="3433437090" sldId="500"/>
            <ac:spMk id="7" creationId="{BB6D1AA3-0214-EDEC-8D4E-5BC71257F660}"/>
          </ac:spMkLst>
        </pc:spChg>
        <pc:spChg chg="mod">
          <ac:chgData name="Sören WENDLAND" userId="c6c66362-9c84-4be5-927f-45c7dba58fcb" providerId="ADAL" clId="{5D3C0ECD-C8BA-48D6-AE2B-0808F3CF5F7C}" dt="2026-08-06T06:06:18.608" v="388" actId="20577"/>
          <ac:spMkLst>
            <pc:docMk/>
            <pc:sldMk cId="3433437090" sldId="500"/>
            <ac:spMk id="22" creationId="{5EEB901A-6843-FE9B-7043-3B375B3D4D9A}"/>
          </ac:spMkLst>
        </pc:spChg>
        <pc:picChg chg="del">
          <ac:chgData name="Sören WENDLAND" userId="c6c66362-9c84-4be5-927f-45c7dba58fcb" providerId="ADAL" clId="{5D3C0ECD-C8BA-48D6-AE2B-0808F3CF5F7C}" dt="2026-08-06T06:06:20.538" v="389" actId="478"/>
          <ac:picMkLst>
            <pc:docMk/>
            <pc:sldMk cId="3433437090" sldId="500"/>
            <ac:picMk id="4" creationId="{17EA4B91-20AB-86AC-7240-03619C9BA597}"/>
          </ac:picMkLst>
        </pc:picChg>
        <pc:picChg chg="add mod">
          <ac:chgData name="Sören WENDLAND" userId="c6c66362-9c84-4be5-927f-45c7dba58fcb" providerId="ADAL" clId="{5D3C0ECD-C8BA-48D6-AE2B-0808F3CF5F7C}" dt="2026-08-06T06:07:58.528" v="393" actId="1076"/>
          <ac:picMkLst>
            <pc:docMk/>
            <pc:sldMk cId="3433437090" sldId="500"/>
            <ac:picMk id="5" creationId="{0F4DFF4E-A48F-4451-4BDF-424900DA8345}"/>
          </ac:picMkLst>
        </pc:picChg>
      </pc:sldChg>
      <pc:sldChg chg="addSp delSp modSp add mod">
        <pc:chgData name="Sören WENDLAND" userId="c6c66362-9c84-4be5-927f-45c7dba58fcb" providerId="ADAL" clId="{5D3C0ECD-C8BA-48D6-AE2B-0808F3CF5F7C}" dt="2026-08-06T06:13:54.165" v="485" actId="6549"/>
        <pc:sldMkLst>
          <pc:docMk/>
          <pc:sldMk cId="2882567039" sldId="501"/>
        </pc:sldMkLst>
        <pc:spChg chg="mod">
          <ac:chgData name="Sören WENDLAND" userId="c6c66362-9c84-4be5-927f-45c7dba58fcb" providerId="ADAL" clId="{5D3C0ECD-C8BA-48D6-AE2B-0808F3CF5F7C}" dt="2026-08-06T06:11:50.318" v="446" actId="1076"/>
          <ac:spMkLst>
            <pc:docMk/>
            <pc:sldMk cId="2882567039" sldId="501"/>
            <ac:spMk id="7" creationId="{CA01B70A-0A3E-499B-4BB4-9019264104AC}"/>
          </ac:spMkLst>
        </pc:spChg>
        <pc:spChg chg="mod">
          <ac:chgData name="Sören WENDLAND" userId="c6c66362-9c84-4be5-927f-45c7dba58fcb" providerId="ADAL" clId="{5D3C0ECD-C8BA-48D6-AE2B-0808F3CF5F7C}" dt="2026-08-06T06:13:54.165" v="485" actId="6549"/>
          <ac:spMkLst>
            <pc:docMk/>
            <pc:sldMk cId="2882567039" sldId="501"/>
            <ac:spMk id="22" creationId="{B39DE1A7-2993-CE79-9670-261100700729}"/>
          </ac:spMkLst>
        </pc:spChg>
        <pc:picChg chg="add mod">
          <ac:chgData name="Sören WENDLAND" userId="c6c66362-9c84-4be5-927f-45c7dba58fcb" providerId="ADAL" clId="{5D3C0ECD-C8BA-48D6-AE2B-0808F3CF5F7C}" dt="2026-08-06T06:11:46.083" v="445" actId="1076"/>
          <ac:picMkLst>
            <pc:docMk/>
            <pc:sldMk cId="2882567039" sldId="501"/>
            <ac:picMk id="4" creationId="{1431AD31-AA91-1BE6-0CB9-A4D20C0B3F8B}"/>
          </ac:picMkLst>
        </pc:picChg>
        <pc:picChg chg="del">
          <ac:chgData name="Sören WENDLAND" userId="c6c66362-9c84-4be5-927f-45c7dba58fcb" providerId="ADAL" clId="{5D3C0ECD-C8BA-48D6-AE2B-0808F3CF5F7C}" dt="2026-08-06T06:09:02.024" v="438" actId="478"/>
          <ac:picMkLst>
            <pc:docMk/>
            <pc:sldMk cId="2882567039" sldId="501"/>
            <ac:picMk id="5" creationId="{681B115E-9F60-8152-40CE-BC5D9F634022}"/>
          </ac:picMkLst>
        </pc:picChg>
        <pc:picChg chg="add mod">
          <ac:chgData name="Sören WENDLAND" userId="c6c66362-9c84-4be5-927f-45c7dba58fcb" providerId="ADAL" clId="{5D3C0ECD-C8BA-48D6-AE2B-0808F3CF5F7C}" dt="2026-08-06T06:13:33.216" v="452" actId="14100"/>
          <ac:picMkLst>
            <pc:docMk/>
            <pc:sldMk cId="2882567039" sldId="501"/>
            <ac:picMk id="8" creationId="{33E36974-37A8-3F2E-4A0C-249DD9A992B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9006E0-071B-4771-8A11-1B7E6A98AFBE}" type="datetimeFigureOut">
              <a:rPr lang="en-DE" smtClean="0"/>
              <a:t>06/08/2026</a:t>
            </a:fld>
            <a:endParaRPr lang="en-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5EE882-FFCC-439C-8EA7-778D7E1497CD}" type="slidenum">
              <a:rPr lang="en-DE" smtClean="0"/>
              <a:t>‹#›</a:t>
            </a:fld>
            <a:endParaRPr lang="en-DE"/>
          </a:p>
        </p:txBody>
      </p:sp>
    </p:spTree>
    <p:extLst>
      <p:ext uri="{BB962C8B-B14F-4D97-AF65-F5344CB8AC3E}">
        <p14:creationId xmlns:p14="http://schemas.microsoft.com/office/powerpoint/2010/main" val="2724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EA5EE882-FFCC-439C-8EA7-778D7E1497CD}" type="slidenum">
              <a:rPr lang="en-DE" smtClean="0"/>
              <a:t>12</a:t>
            </a:fld>
            <a:endParaRPr lang="en-DE"/>
          </a:p>
        </p:txBody>
      </p:sp>
    </p:spTree>
    <p:extLst>
      <p:ext uri="{BB962C8B-B14F-4D97-AF65-F5344CB8AC3E}">
        <p14:creationId xmlns:p14="http://schemas.microsoft.com/office/powerpoint/2010/main" val="2198482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38C01-3B3C-B349-C3EE-82F3AD8B5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DBBB3B-ACB3-FB0A-2CF9-C408138BEA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98F4E7-5E11-F964-8F2F-BC51F8B907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3ED1B3-AF16-038C-9452-19012D160E8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37</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109746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28</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57754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03069-37A8-B7FC-241F-4DDF6EA0B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8515D-FAEC-C0F6-BD3B-20EF188C21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F9B4B3-EAF7-5A9E-38EC-B8AD0DE8D1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7DB3E1-D26D-B868-65BF-628771A2EB6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17607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269DA-1764-7696-45D7-AFB7B17342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CE0248-E5AD-3861-932D-E95E754BA4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C1A093-0520-5A56-5B4E-40068A80C2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D31442-4A98-0014-4DB4-E82A16106BD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1797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7D7DE-6EAB-E616-85D4-214061BB46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69E6E4-B349-3239-68EE-4E4B7A9CE7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A00D0E-3009-13E5-7966-36EBB6CEF9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CB42A7-7978-B029-CC0F-FA6F61872C8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63071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59442-AA62-A50E-4651-2BCD3764B3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D296E-8C6D-0108-0D11-2E6E4BA97A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521CD7-3669-E50F-0974-E0C6C4C16F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B7565D-783A-BB8B-DB82-170204AB01C3}"/>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764349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34</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44623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479B7-35A0-F871-0E05-5FFA98CAF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BF2A2-204D-7E19-1C60-5BA1A20CAB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6D334D-BB53-04C2-F070-DCCD697A2C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F25B5D-8730-400F-679C-0F47315039D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35</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140488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DC0DD-5FFE-2509-F63F-E32647B972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7F3FF-DCF0-79DD-B6FC-AA5A1DB4F4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8A4197-0601-32FD-8626-B81A3794CF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019B3D-8011-541B-3363-AABF02A3C58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lang="en"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2484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rand - Title Slide " preserve="1" userDrawn="1">
  <p:cSld name="Brand - Title Slide ">
    <p:bg>
      <p:bgPr>
        <a:gradFill>
          <a:gsLst>
            <a:gs pos="0">
              <a:srgbClr val="021625"/>
            </a:gs>
            <a:gs pos="65000">
              <a:srgbClr val="013443"/>
            </a:gs>
            <a:gs pos="100000">
              <a:schemeClr val="accent2"/>
            </a:gs>
          </a:gsLst>
          <a:lin ang="5400000" scaled="0"/>
        </a:gradFill>
        <a:effectLst/>
      </p:bgPr>
    </p:bg>
    <p:spTree>
      <p:nvGrpSpPr>
        <p:cNvPr id="1" name="Shape 15"/>
        <p:cNvGrpSpPr/>
        <p:nvPr/>
      </p:nvGrpSpPr>
      <p:grpSpPr>
        <a:xfrm>
          <a:off x="0" y="0"/>
          <a:ext cx="0" cy="0"/>
          <a:chOff x="0" y="0"/>
          <a:chExt cx="0" cy="0"/>
        </a:xfrm>
      </p:grpSpPr>
      <p:cxnSp>
        <p:nvCxnSpPr>
          <p:cNvPr id="17" name="Google Shape;17;p50"/>
          <p:cNvCxnSpPr/>
          <p:nvPr/>
        </p:nvCxnSpPr>
        <p:spPr>
          <a:xfrm>
            <a:off x="607889" y="5871196"/>
            <a:ext cx="6361633" cy="0"/>
          </a:xfrm>
          <a:prstGeom prst="straightConnector1">
            <a:avLst/>
          </a:prstGeom>
          <a:noFill/>
          <a:ln w="9525" cap="flat" cmpd="sng">
            <a:solidFill>
              <a:srgbClr val="92D400"/>
            </a:solidFill>
            <a:prstDash val="solid"/>
            <a:round/>
            <a:headEnd type="none" w="sm" len="sm"/>
            <a:tailEnd type="none" w="sm" len="sm"/>
          </a:ln>
        </p:spPr>
      </p:cxnSp>
      <p:pic>
        <p:nvPicPr>
          <p:cNvPr id="23" name="Google Shape;23;p50"/>
          <p:cNvPicPr preferRelativeResize="0"/>
          <p:nvPr/>
        </p:nvPicPr>
        <p:blipFill rotWithShape="1">
          <a:blip r:embed="rId2">
            <a:alphaModFix/>
          </a:blip>
          <a:srcRect/>
          <a:stretch/>
        </p:blipFill>
        <p:spPr>
          <a:xfrm>
            <a:off x="6910337" y="-17564"/>
            <a:ext cx="5345151" cy="6893128"/>
          </a:xfrm>
          <a:prstGeom prst="rect">
            <a:avLst/>
          </a:prstGeom>
          <a:noFill/>
          <a:ln>
            <a:noFill/>
          </a:ln>
        </p:spPr>
      </p:pic>
      <p:pic>
        <p:nvPicPr>
          <p:cNvPr id="18" name="Google Shape;18;p50" title="Hirsch Logo_Blue Background 2_Portrait Format.png"/>
          <p:cNvPicPr preferRelativeResize="0"/>
          <p:nvPr/>
        </p:nvPicPr>
        <p:blipFill rotWithShape="1">
          <a:blip r:embed="rId3">
            <a:alphaModFix/>
          </a:blip>
          <a:srcRect/>
          <a:stretch/>
        </p:blipFill>
        <p:spPr>
          <a:xfrm>
            <a:off x="9541817" y="5489153"/>
            <a:ext cx="2390891" cy="760353"/>
          </a:xfrm>
          <a:prstGeom prst="rect">
            <a:avLst/>
          </a:prstGeom>
          <a:noFill/>
          <a:ln>
            <a:noFill/>
          </a:ln>
        </p:spPr>
      </p:pic>
      <p:sp>
        <p:nvSpPr>
          <p:cNvPr id="19" name="Google Shape;19;p50"/>
          <p:cNvSpPr txBox="1">
            <a:spLocks noGrp="1"/>
          </p:cNvSpPr>
          <p:nvPr>
            <p:ph type="title"/>
          </p:nvPr>
        </p:nvSpPr>
        <p:spPr>
          <a:xfrm>
            <a:off x="523814" y="2700631"/>
            <a:ext cx="7150983" cy="90551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Montserrat SemiBold"/>
              <a:buNone/>
              <a:defRPr sz="4800" b="1" i="0">
                <a:solidFill>
                  <a:schemeClr val="l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50"/>
          <p:cNvSpPr txBox="1">
            <a:spLocks noGrp="1"/>
          </p:cNvSpPr>
          <p:nvPr>
            <p:ph type="subTitle" idx="1"/>
          </p:nvPr>
        </p:nvSpPr>
        <p:spPr>
          <a:xfrm>
            <a:off x="483369" y="3605665"/>
            <a:ext cx="7191428" cy="500109"/>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 name="Text Placeholder 2">
            <a:extLst>
              <a:ext uri="{FF2B5EF4-FFF2-40B4-BE49-F238E27FC236}">
                <a16:creationId xmlns:a16="http://schemas.microsoft.com/office/drawing/2014/main" id="{3B8AC4A6-68B2-4F0D-F888-A68A93A1AE39}"/>
              </a:ext>
            </a:extLst>
          </p:cNvPr>
          <p:cNvSpPr>
            <a:spLocks noGrp="1"/>
          </p:cNvSpPr>
          <p:nvPr>
            <p:ph type="body" sz="quarter" idx="10"/>
          </p:nvPr>
        </p:nvSpPr>
        <p:spPr>
          <a:xfrm>
            <a:off x="491982" y="4383359"/>
            <a:ext cx="5611275" cy="328613"/>
          </a:xfrm>
        </p:spPr>
        <p:txBody>
          <a:bodyPr>
            <a:noAutofit/>
          </a:bodyPr>
          <a:lstStyle>
            <a:lvl1pPr marL="50800" indent="0">
              <a:buNone/>
              <a:defRPr sz="1200">
                <a:ln>
                  <a:noFill/>
                </a:ln>
                <a:solidFill>
                  <a:schemeClr val="bg1"/>
                </a:solidFill>
              </a:defRPr>
            </a:lvl1pPr>
          </a:lstStyle>
          <a:p>
            <a:pPr lvl="0"/>
            <a:r>
              <a:rPr lang="en-US"/>
              <a:t>Click to edit Master text styles</a:t>
            </a:r>
          </a:p>
        </p:txBody>
      </p:sp>
      <p:sp>
        <p:nvSpPr>
          <p:cNvPr id="7" name="Google Shape;22;p50">
            <a:extLst>
              <a:ext uri="{FF2B5EF4-FFF2-40B4-BE49-F238E27FC236}">
                <a16:creationId xmlns:a16="http://schemas.microsoft.com/office/drawing/2014/main" id="{A7D2A623-7CAA-1A27-C47F-F24F362ECD64}"/>
              </a:ext>
            </a:extLst>
          </p:cNvPr>
          <p:cNvSpPr txBox="1">
            <a:spLocks noGrp="1"/>
          </p:cNvSpPr>
          <p:nvPr>
            <p:ph type="body" idx="3"/>
          </p:nvPr>
        </p:nvSpPr>
        <p:spPr>
          <a:xfrm>
            <a:off x="319861" y="5911623"/>
            <a:ext cx="2201862" cy="27391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900"/>
              <a:buNone/>
              <a:defRPr sz="10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90507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4_Brand - Text Layout Slide 1">
    <p:spTree>
      <p:nvGrpSpPr>
        <p:cNvPr id="1" name="Shape 24"/>
        <p:cNvGrpSpPr/>
        <p:nvPr/>
      </p:nvGrpSpPr>
      <p:grpSpPr>
        <a:xfrm>
          <a:off x="0" y="0"/>
          <a:ext cx="0" cy="0"/>
          <a:chOff x="0" y="0"/>
          <a:chExt cx="0" cy="0"/>
        </a:xfrm>
      </p:grpSpPr>
      <p:sp>
        <p:nvSpPr>
          <p:cNvPr id="2" name="Google Shape;399;p74">
            <a:extLst>
              <a:ext uri="{FF2B5EF4-FFF2-40B4-BE49-F238E27FC236}">
                <a16:creationId xmlns:a16="http://schemas.microsoft.com/office/drawing/2014/main" id="{69C5387C-0374-5B42-DB0C-AD14120E429F}"/>
              </a:ext>
            </a:extLst>
          </p:cNvPr>
          <p:cNvSpPr/>
          <p:nvPr userDrawn="1"/>
        </p:nvSpPr>
        <p:spPr>
          <a:xfrm>
            <a:off x="0" y="-1"/>
            <a:ext cx="12192000" cy="2178115"/>
          </a:xfrm>
          <a:prstGeom prst="rect">
            <a:avLst/>
          </a:prstGeom>
          <a:gradFill>
            <a:gsLst>
              <a:gs pos="0">
                <a:schemeClr val="accent1"/>
              </a:gs>
              <a:gs pos="76000">
                <a:srgbClr val="025157"/>
              </a:gs>
              <a:gs pos="100000">
                <a:schemeClr val="accent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Arial"/>
              <a:ea typeface="Arial"/>
              <a:cs typeface="Arial"/>
              <a:sym typeface="Arial"/>
            </a:endParaRPr>
          </a:p>
        </p:txBody>
      </p:sp>
      <p:sp>
        <p:nvSpPr>
          <p:cNvPr id="25" name="Google Shape;25;p51"/>
          <p:cNvSpPr txBox="1">
            <a:spLocks noGrp="1"/>
          </p:cNvSpPr>
          <p:nvPr>
            <p:ph type="title"/>
          </p:nvPr>
        </p:nvSpPr>
        <p:spPr>
          <a:xfrm>
            <a:off x="526218" y="698636"/>
            <a:ext cx="11041894"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solidFill>
                  <a:schemeClr val="bg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pic>
        <p:nvPicPr>
          <p:cNvPr id="32" name="Google Shape;32;p51" title="Hirsch Logo_White Background 2_Portrait Format.png"/>
          <p:cNvPicPr preferRelativeResize="0"/>
          <p:nvPr/>
        </p:nvPicPr>
        <p:blipFill rotWithShape="1">
          <a:blip r:embed="rId2">
            <a:alphaModFix/>
          </a:blip>
          <a:srcRect/>
          <a:stretch/>
        </p:blipFill>
        <p:spPr>
          <a:xfrm>
            <a:off x="10095319" y="6239758"/>
            <a:ext cx="1690126" cy="537474"/>
          </a:xfrm>
          <a:prstGeom prst="rect">
            <a:avLst/>
          </a:prstGeom>
          <a:noFill/>
          <a:ln>
            <a:noFill/>
          </a:ln>
        </p:spPr>
      </p:pic>
      <p:sp>
        <p:nvSpPr>
          <p:cNvPr id="7" name="Text Placeholder 5">
            <a:extLst>
              <a:ext uri="{FF2B5EF4-FFF2-40B4-BE49-F238E27FC236}">
                <a16:creationId xmlns:a16="http://schemas.microsoft.com/office/drawing/2014/main" id="{294677DD-C6BD-0D25-EBB0-45E2A8F83974}"/>
              </a:ext>
            </a:extLst>
          </p:cNvPr>
          <p:cNvSpPr>
            <a:spLocks noGrp="1"/>
          </p:cNvSpPr>
          <p:nvPr>
            <p:ph type="body" sz="quarter" idx="15"/>
          </p:nvPr>
        </p:nvSpPr>
        <p:spPr>
          <a:xfrm>
            <a:off x="484886" y="1421009"/>
            <a:ext cx="10824126" cy="420687"/>
          </a:xfrm>
        </p:spPr>
        <p:txBody>
          <a:bodyPr>
            <a:noAutofit/>
          </a:bodyPr>
          <a:lstStyle>
            <a:lvl1pPr marL="50800" indent="0">
              <a:buNone/>
              <a:defRPr sz="1800">
                <a:solidFill>
                  <a:schemeClr val="bg1"/>
                </a:solidFill>
                <a:latin typeface="Montserrat" pitchFamily="2" charset="77"/>
              </a:defRPr>
            </a:lvl1pPr>
          </a:lstStyle>
          <a:p>
            <a:pPr lvl="0"/>
            <a:r>
              <a:rPr lang="en-US"/>
              <a:t>Click to edit Master text styles</a:t>
            </a:r>
          </a:p>
        </p:txBody>
      </p:sp>
      <p:sp>
        <p:nvSpPr>
          <p:cNvPr id="3" name="Text Placeholder 4">
            <a:extLst>
              <a:ext uri="{FF2B5EF4-FFF2-40B4-BE49-F238E27FC236}">
                <a16:creationId xmlns:a16="http://schemas.microsoft.com/office/drawing/2014/main" id="{C57BC108-0229-4A49-18A9-EC68AB866113}"/>
              </a:ext>
            </a:extLst>
          </p:cNvPr>
          <p:cNvSpPr>
            <a:spLocks noGrp="1"/>
          </p:cNvSpPr>
          <p:nvPr>
            <p:ph type="body" sz="quarter" idx="14"/>
          </p:nvPr>
        </p:nvSpPr>
        <p:spPr>
          <a:xfrm>
            <a:off x="858644" y="2347992"/>
            <a:ext cx="10709468" cy="3467022"/>
          </a:xfrm>
        </p:spPr>
        <p:txBody>
          <a:bodyPr lIns="91440">
            <a:normAutofit/>
          </a:bodyPr>
          <a:lstStyle>
            <a:lvl1pPr marL="457200" indent="-406400">
              <a:spcBef>
                <a:spcPts val="600"/>
              </a:spcBef>
              <a:buClr>
                <a:schemeClr val="accent2"/>
              </a:buClr>
              <a:buSzPct val="95000"/>
              <a:buFont typeface="Arial" panose="020B0604020202020204" pitchFamily="34" charset="0"/>
              <a:buChar char="•"/>
              <a:defRPr sz="1600"/>
            </a:lvl1pPr>
            <a:lvl2pPr marL="914400" indent="-381000">
              <a:spcBef>
                <a:spcPts val="600"/>
              </a:spcBef>
              <a:buClr>
                <a:schemeClr val="accent2"/>
              </a:buClr>
              <a:buSzPct val="95000"/>
              <a:buFont typeface="Arial" panose="020B0604020202020204" pitchFamily="34" charset="0"/>
              <a:buChar char="•"/>
              <a:defRPr sz="1600"/>
            </a:lvl2pPr>
            <a:lvl3pPr marL="1371600" indent="-355600">
              <a:spcBef>
                <a:spcPts val="600"/>
              </a:spcBef>
              <a:buClr>
                <a:schemeClr val="accent2"/>
              </a:buClr>
              <a:buSzPct val="95000"/>
              <a:buFont typeface="Arial" panose="020B0604020202020204" pitchFamily="34" charset="0"/>
              <a:buChar char="•"/>
              <a:defRPr sz="1200"/>
            </a:lvl3pPr>
            <a:lvl4pPr marL="1828800" indent="-342900">
              <a:spcBef>
                <a:spcPts val="600"/>
              </a:spcBef>
              <a:buClr>
                <a:schemeClr val="accent2"/>
              </a:buClr>
              <a:buSzPct val="95000"/>
              <a:buFont typeface="Arial" panose="020B0604020202020204" pitchFamily="34" charset="0"/>
              <a:buChar char="•"/>
              <a:defRPr sz="1200"/>
            </a:lvl4pPr>
            <a:lvl5pPr marL="2286000" indent="-342900">
              <a:spcBef>
                <a:spcPts val="600"/>
              </a:spcBef>
              <a:buClr>
                <a:schemeClr val="accent2"/>
              </a:buClr>
              <a:buSzPct val="95000"/>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3250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reserve="1" userDrawn="1">
  <p:cSld name="Background 1">
    <p:bg>
      <p:bgPr>
        <a:gradFill>
          <a:gsLst>
            <a:gs pos="0">
              <a:srgbClr val="021625"/>
            </a:gs>
            <a:gs pos="65000">
              <a:srgbClr val="013443"/>
            </a:gs>
            <a:gs pos="100000">
              <a:schemeClr val="accent2"/>
            </a:gs>
          </a:gsLst>
          <a:lin ang="5400000" scaled="0"/>
        </a:gradFill>
        <a:effectLst/>
      </p:bgPr>
    </p:bg>
    <p:spTree>
      <p:nvGrpSpPr>
        <p:cNvPr id="1" name="Shape 802"/>
        <p:cNvGrpSpPr/>
        <p:nvPr/>
      </p:nvGrpSpPr>
      <p:grpSpPr>
        <a:xfrm>
          <a:off x="0" y="0"/>
          <a:ext cx="0" cy="0"/>
          <a:chOff x="0" y="0"/>
          <a:chExt cx="0" cy="0"/>
        </a:xfrm>
      </p:grpSpPr>
      <p:cxnSp>
        <p:nvCxnSpPr>
          <p:cNvPr id="2" name="Google Shape;31;p51">
            <a:extLst>
              <a:ext uri="{FF2B5EF4-FFF2-40B4-BE49-F238E27FC236}">
                <a16:creationId xmlns:a16="http://schemas.microsoft.com/office/drawing/2014/main" id="{41D29CEC-2809-7352-BD77-36633D77413F}"/>
              </a:ext>
            </a:extLst>
          </p:cNvPr>
          <p:cNvCxnSpPr>
            <a:cxnSpLocks/>
          </p:cNvCxnSpPr>
          <p:nvPr userDrawn="1"/>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sp>
        <p:nvSpPr>
          <p:cNvPr id="5" name="Google Shape;25;p51">
            <a:extLst>
              <a:ext uri="{FF2B5EF4-FFF2-40B4-BE49-F238E27FC236}">
                <a16:creationId xmlns:a16="http://schemas.microsoft.com/office/drawing/2014/main" id="{EEA2F082-AF87-0CB1-89B4-A80E9E6F169D}"/>
              </a:ext>
            </a:extLst>
          </p:cNvPr>
          <p:cNvSpPr txBox="1">
            <a:spLocks noGrp="1"/>
          </p:cNvSpPr>
          <p:nvPr>
            <p:ph type="title"/>
          </p:nvPr>
        </p:nvSpPr>
        <p:spPr>
          <a:xfrm>
            <a:off x="526218" y="698636"/>
            <a:ext cx="11041894"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solidFill>
                  <a:schemeClr val="bg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 name="Google Shape;53;p52" title="Hirsch Logo_Blue Background 2_Portrait Format.png">
            <a:extLst>
              <a:ext uri="{FF2B5EF4-FFF2-40B4-BE49-F238E27FC236}">
                <a16:creationId xmlns:a16="http://schemas.microsoft.com/office/drawing/2014/main" id="{E7DEB24A-587E-AE0A-1CC1-2F88B1C089E2}"/>
              </a:ext>
            </a:extLst>
          </p:cNvPr>
          <p:cNvPicPr preferRelativeResize="0"/>
          <p:nvPr userDrawn="1"/>
        </p:nvPicPr>
        <p:blipFill rotWithShape="1">
          <a:blip r:embed="rId2">
            <a:alphaModFix/>
          </a:blip>
          <a:srcRect b="10"/>
          <a:stretch/>
        </p:blipFill>
        <p:spPr>
          <a:xfrm>
            <a:off x="10095319" y="6242678"/>
            <a:ext cx="1690126" cy="537474"/>
          </a:xfrm>
          <a:prstGeom prst="rect">
            <a:avLst/>
          </a:prstGeom>
          <a:noFill/>
          <a:ln>
            <a:noFill/>
          </a:ln>
        </p:spPr>
      </p:pic>
      <p:sp>
        <p:nvSpPr>
          <p:cNvPr id="3" name="Text Placeholder 4">
            <a:extLst>
              <a:ext uri="{FF2B5EF4-FFF2-40B4-BE49-F238E27FC236}">
                <a16:creationId xmlns:a16="http://schemas.microsoft.com/office/drawing/2014/main" id="{2310743B-BFC0-CA3E-25FA-661569A97848}"/>
              </a:ext>
            </a:extLst>
          </p:cNvPr>
          <p:cNvSpPr>
            <a:spLocks noGrp="1"/>
          </p:cNvSpPr>
          <p:nvPr>
            <p:ph type="body" sz="quarter" idx="14"/>
          </p:nvPr>
        </p:nvSpPr>
        <p:spPr>
          <a:xfrm>
            <a:off x="858644" y="1649356"/>
            <a:ext cx="10709468" cy="4165658"/>
          </a:xfrm>
        </p:spPr>
        <p:txBody>
          <a:bodyPr lIns="91440">
            <a:normAutofit/>
          </a:bodyPr>
          <a:lstStyle>
            <a:lvl1pPr marL="457200" indent="-406400">
              <a:spcBef>
                <a:spcPts val="600"/>
              </a:spcBef>
              <a:buClr>
                <a:schemeClr val="accent4"/>
              </a:buClr>
              <a:buSzPct val="95000"/>
              <a:buFont typeface="Arial" panose="020B0604020202020204" pitchFamily="34" charset="0"/>
              <a:buChar char="•"/>
              <a:defRPr sz="1600">
                <a:solidFill>
                  <a:schemeClr val="bg1"/>
                </a:solidFill>
              </a:defRPr>
            </a:lvl1pPr>
            <a:lvl2pPr marL="914400" indent="-381000">
              <a:spcBef>
                <a:spcPts val="600"/>
              </a:spcBef>
              <a:buClr>
                <a:schemeClr val="accent4"/>
              </a:buClr>
              <a:buSzPct val="95000"/>
              <a:buFont typeface="Arial" panose="020B0604020202020204" pitchFamily="34" charset="0"/>
              <a:buChar char="•"/>
              <a:defRPr sz="1600">
                <a:solidFill>
                  <a:schemeClr val="bg1"/>
                </a:solidFill>
              </a:defRPr>
            </a:lvl2pPr>
            <a:lvl3pPr marL="1371600" indent="-355600">
              <a:spcBef>
                <a:spcPts val="600"/>
              </a:spcBef>
              <a:buClr>
                <a:schemeClr val="accent4"/>
              </a:buClr>
              <a:buSzPct val="95000"/>
              <a:buFont typeface="Arial" panose="020B0604020202020204" pitchFamily="34" charset="0"/>
              <a:buChar char="•"/>
              <a:defRPr sz="1200">
                <a:solidFill>
                  <a:schemeClr val="bg1"/>
                </a:solidFill>
              </a:defRPr>
            </a:lvl3pPr>
            <a:lvl4pPr marL="1828800" indent="-342900">
              <a:spcBef>
                <a:spcPts val="600"/>
              </a:spcBef>
              <a:buClr>
                <a:schemeClr val="accent4"/>
              </a:buClr>
              <a:buSzPct val="95000"/>
              <a:buFont typeface="Arial" panose="020B0604020202020204" pitchFamily="34" charset="0"/>
              <a:buChar char="•"/>
              <a:defRPr sz="1200">
                <a:solidFill>
                  <a:schemeClr val="bg1"/>
                </a:solidFill>
              </a:defRPr>
            </a:lvl4pPr>
            <a:lvl5pPr marL="2286000" indent="-342900">
              <a:spcBef>
                <a:spcPts val="600"/>
              </a:spcBef>
              <a:buClr>
                <a:schemeClr val="accent4"/>
              </a:buClr>
              <a:buSzPct val="95000"/>
              <a:buFont typeface="Arial" panose="020B0604020202020204" pitchFamily="34" charset="0"/>
              <a:buChar cha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8010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5_Brand - Text Layout Slide 1">
    <p:spTree>
      <p:nvGrpSpPr>
        <p:cNvPr id="1" name="Shape 24"/>
        <p:cNvGrpSpPr/>
        <p:nvPr/>
      </p:nvGrpSpPr>
      <p:grpSpPr>
        <a:xfrm>
          <a:off x="0" y="0"/>
          <a:ext cx="0" cy="0"/>
          <a:chOff x="0" y="0"/>
          <a:chExt cx="0" cy="0"/>
        </a:xfrm>
      </p:grpSpPr>
      <p:sp>
        <p:nvSpPr>
          <p:cNvPr id="5" name="Google Shape;66;p53">
            <a:extLst>
              <a:ext uri="{FF2B5EF4-FFF2-40B4-BE49-F238E27FC236}">
                <a16:creationId xmlns:a16="http://schemas.microsoft.com/office/drawing/2014/main" id="{16380BD2-5E12-8F37-E91A-BBF5FD0AC53E}"/>
              </a:ext>
            </a:extLst>
          </p:cNvPr>
          <p:cNvSpPr/>
          <p:nvPr userDrawn="1"/>
        </p:nvSpPr>
        <p:spPr>
          <a:xfrm rot="10800000">
            <a:off x="-2" y="6159365"/>
            <a:ext cx="12192002" cy="698635"/>
          </a:xfrm>
          <a:prstGeom prst="rect">
            <a:avLst/>
          </a:prstGeom>
          <a:gradFill>
            <a:gsLst>
              <a:gs pos="0">
                <a:schemeClr val="accent1"/>
              </a:gs>
              <a:gs pos="76000">
                <a:srgbClr val="025157"/>
              </a:gs>
              <a:gs pos="100000">
                <a:schemeClr val="accent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Arial"/>
              <a:ea typeface="Arial"/>
              <a:cs typeface="Arial"/>
              <a:sym typeface="Arial"/>
            </a:endParaRPr>
          </a:p>
        </p:txBody>
      </p:sp>
      <p:sp>
        <p:nvSpPr>
          <p:cNvPr id="4" name="Google Shape;25;p51">
            <a:extLst>
              <a:ext uri="{FF2B5EF4-FFF2-40B4-BE49-F238E27FC236}">
                <a16:creationId xmlns:a16="http://schemas.microsoft.com/office/drawing/2014/main" id="{DC14ABF2-0C01-2596-7B7C-D3707E134097}"/>
              </a:ext>
            </a:extLst>
          </p:cNvPr>
          <p:cNvSpPr txBox="1">
            <a:spLocks noGrp="1"/>
          </p:cNvSpPr>
          <p:nvPr>
            <p:ph type="title"/>
          </p:nvPr>
        </p:nvSpPr>
        <p:spPr>
          <a:xfrm>
            <a:off x="526218" y="698636"/>
            <a:ext cx="11042483"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72;p53">
            <a:extLst>
              <a:ext uri="{FF2B5EF4-FFF2-40B4-BE49-F238E27FC236}">
                <a16:creationId xmlns:a16="http://schemas.microsoft.com/office/drawing/2014/main" id="{CF612B50-5D5A-D54E-C73C-97C759E9D4AB}"/>
              </a:ext>
            </a:extLst>
          </p:cNvPr>
          <p:cNvSpPr txBox="1">
            <a:spLocks noGrp="1"/>
          </p:cNvSpPr>
          <p:nvPr>
            <p:ph type="body" idx="6"/>
          </p:nvPr>
        </p:nvSpPr>
        <p:spPr>
          <a:xfrm>
            <a:off x="4638485" y="2724825"/>
            <a:ext cx="3262342" cy="2017502"/>
          </a:xfrm>
          <a:prstGeom prst="rect">
            <a:avLst/>
          </a:prstGeom>
          <a:noFill/>
          <a:ln>
            <a:noFill/>
          </a:ln>
        </p:spPr>
        <p:txBody>
          <a:bodyPr spcFirstLastPara="1" wrap="square" lIns="0" tIns="45700" rIns="91425" bIns="45700" anchor="t" anchorCtr="0">
            <a:noAutofit/>
          </a:bodyPr>
          <a:lstStyle>
            <a:lvl1pPr marL="457200" lvl="0" indent="-228600" algn="l">
              <a:lnSpc>
                <a:spcPct val="131111"/>
              </a:lnSpc>
              <a:spcBef>
                <a:spcPts val="1000"/>
              </a:spcBef>
              <a:spcAft>
                <a:spcPts val="0"/>
              </a:spcAft>
              <a:buClr>
                <a:schemeClr val="accent2"/>
              </a:buClr>
              <a:buSzPts val="900"/>
              <a:buFont typeface="Arial" panose="020B0604020202020204" pitchFamily="34" charset="0"/>
              <a:buChar char="•"/>
              <a:defRPr sz="1000" b="0" i="0">
                <a:solidFill>
                  <a:schemeClr val="accent1"/>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lang="en-US"/>
          </a:p>
        </p:txBody>
      </p:sp>
      <p:sp>
        <p:nvSpPr>
          <p:cNvPr id="24" name="Google Shape;74;p53">
            <a:extLst>
              <a:ext uri="{FF2B5EF4-FFF2-40B4-BE49-F238E27FC236}">
                <a16:creationId xmlns:a16="http://schemas.microsoft.com/office/drawing/2014/main" id="{9E3B4112-F2F9-B7E9-7D72-860FD8EAF225}"/>
              </a:ext>
            </a:extLst>
          </p:cNvPr>
          <p:cNvSpPr txBox="1">
            <a:spLocks noGrp="1"/>
          </p:cNvSpPr>
          <p:nvPr>
            <p:ph type="body" idx="8"/>
          </p:nvPr>
        </p:nvSpPr>
        <p:spPr>
          <a:xfrm>
            <a:off x="4638484" y="2544433"/>
            <a:ext cx="3262343" cy="303680"/>
          </a:xfrm>
          <a:prstGeom prst="rect">
            <a:avLst/>
          </a:prstGeom>
          <a:noFill/>
          <a:ln>
            <a:noFill/>
          </a:ln>
        </p:spPr>
        <p:txBody>
          <a:bodyPr spcFirstLastPara="1" wrap="square" lIns="0" tIns="45700" rIns="91425" bIns="45700" anchor="b" anchorCtr="0">
            <a:noAutofit/>
          </a:bodyPr>
          <a:lstStyle>
            <a:lvl1pPr marL="457200" lvl="0" indent="-228600" algn="l">
              <a:lnSpc>
                <a:spcPct val="90000"/>
              </a:lnSpc>
              <a:spcBef>
                <a:spcPts val="1000"/>
              </a:spcBef>
              <a:spcAft>
                <a:spcPts val="0"/>
              </a:spcAft>
              <a:buClr>
                <a:schemeClr val="dk1"/>
              </a:buClr>
              <a:buSzPts val="1000"/>
              <a:buNone/>
              <a:defRPr sz="1200" b="1" i="0">
                <a:solidFill>
                  <a:schemeClr val="accent4"/>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72;p53">
            <a:extLst>
              <a:ext uri="{FF2B5EF4-FFF2-40B4-BE49-F238E27FC236}">
                <a16:creationId xmlns:a16="http://schemas.microsoft.com/office/drawing/2014/main" id="{9E95F828-CD9C-0E44-D989-BEB7E70FF638}"/>
              </a:ext>
            </a:extLst>
          </p:cNvPr>
          <p:cNvSpPr txBox="1">
            <a:spLocks noGrp="1"/>
          </p:cNvSpPr>
          <p:nvPr>
            <p:ph type="body" idx="10"/>
          </p:nvPr>
        </p:nvSpPr>
        <p:spPr>
          <a:xfrm>
            <a:off x="8306359" y="2724825"/>
            <a:ext cx="3262342" cy="2017502"/>
          </a:xfrm>
          <a:prstGeom prst="rect">
            <a:avLst/>
          </a:prstGeom>
          <a:noFill/>
          <a:ln>
            <a:noFill/>
          </a:ln>
        </p:spPr>
        <p:txBody>
          <a:bodyPr spcFirstLastPara="1" wrap="square" lIns="0" tIns="45700" rIns="91425" bIns="45700" anchor="t" anchorCtr="0">
            <a:noAutofit/>
          </a:bodyPr>
          <a:lstStyle>
            <a:lvl1pPr marL="457200" lvl="0" indent="-228600" algn="l">
              <a:lnSpc>
                <a:spcPct val="131111"/>
              </a:lnSpc>
              <a:spcBef>
                <a:spcPts val="1000"/>
              </a:spcBef>
              <a:spcAft>
                <a:spcPts val="0"/>
              </a:spcAft>
              <a:buClr>
                <a:schemeClr val="accent2"/>
              </a:buClr>
              <a:buSzPts val="900"/>
              <a:buFont typeface="Arial" panose="020B0604020202020204" pitchFamily="34" charset="0"/>
              <a:buChar char="•"/>
              <a:defRPr sz="1000" b="0" i="0">
                <a:solidFill>
                  <a:schemeClr val="accent1"/>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74;p53">
            <a:extLst>
              <a:ext uri="{FF2B5EF4-FFF2-40B4-BE49-F238E27FC236}">
                <a16:creationId xmlns:a16="http://schemas.microsoft.com/office/drawing/2014/main" id="{470F999F-48D6-3EC8-90DF-EB52894E2CE5}"/>
              </a:ext>
            </a:extLst>
          </p:cNvPr>
          <p:cNvSpPr txBox="1">
            <a:spLocks noGrp="1"/>
          </p:cNvSpPr>
          <p:nvPr>
            <p:ph type="body" idx="11"/>
          </p:nvPr>
        </p:nvSpPr>
        <p:spPr>
          <a:xfrm>
            <a:off x="8306358" y="2544433"/>
            <a:ext cx="3262343" cy="303680"/>
          </a:xfrm>
          <a:prstGeom prst="rect">
            <a:avLst/>
          </a:prstGeom>
          <a:noFill/>
          <a:ln>
            <a:noFill/>
          </a:ln>
        </p:spPr>
        <p:txBody>
          <a:bodyPr spcFirstLastPara="1" wrap="square" lIns="0" tIns="45700" rIns="91425" bIns="45700" anchor="b" anchorCtr="0">
            <a:noAutofit/>
          </a:bodyPr>
          <a:lstStyle>
            <a:lvl1pPr marL="457200" lvl="0" indent="-228600" algn="l">
              <a:lnSpc>
                <a:spcPct val="90000"/>
              </a:lnSpc>
              <a:spcBef>
                <a:spcPts val="1000"/>
              </a:spcBef>
              <a:spcAft>
                <a:spcPts val="0"/>
              </a:spcAft>
              <a:buClr>
                <a:schemeClr val="dk1"/>
              </a:buClr>
              <a:buSzPts val="1000"/>
              <a:buNone/>
              <a:defRPr sz="1200" b="1" i="0">
                <a:solidFill>
                  <a:schemeClr val="accent4"/>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 name="Google Shape;53;p52" title="Hirsch Logo_Blue Background 2_Portrait Format.png">
            <a:extLst>
              <a:ext uri="{FF2B5EF4-FFF2-40B4-BE49-F238E27FC236}">
                <a16:creationId xmlns:a16="http://schemas.microsoft.com/office/drawing/2014/main" id="{0F20AFB5-839F-6EA6-7F41-E280ED1BF32B}"/>
              </a:ext>
            </a:extLst>
          </p:cNvPr>
          <p:cNvPicPr preferRelativeResize="0"/>
          <p:nvPr userDrawn="1"/>
        </p:nvPicPr>
        <p:blipFill rotWithShape="1">
          <a:blip r:embed="rId2">
            <a:alphaModFix/>
          </a:blip>
          <a:srcRect b="10"/>
          <a:stretch/>
        </p:blipFill>
        <p:spPr>
          <a:xfrm>
            <a:off x="10095319" y="6242678"/>
            <a:ext cx="1690126" cy="537474"/>
          </a:xfrm>
          <a:prstGeom prst="rect">
            <a:avLst/>
          </a:prstGeom>
          <a:noFill/>
          <a:ln>
            <a:noFill/>
          </a:ln>
        </p:spPr>
      </p:pic>
      <p:sp>
        <p:nvSpPr>
          <p:cNvPr id="8" name="Google Shape;27;p51">
            <a:extLst>
              <a:ext uri="{FF2B5EF4-FFF2-40B4-BE49-F238E27FC236}">
                <a16:creationId xmlns:a16="http://schemas.microsoft.com/office/drawing/2014/main" id="{F0E46CFD-101E-46C3-2295-5770B087B0B0}"/>
              </a:ext>
            </a:extLst>
          </p:cNvPr>
          <p:cNvSpPr txBox="1">
            <a:spLocks noGrp="1"/>
          </p:cNvSpPr>
          <p:nvPr>
            <p:ph type="body" idx="2"/>
          </p:nvPr>
        </p:nvSpPr>
        <p:spPr>
          <a:xfrm>
            <a:off x="454778" y="1901495"/>
            <a:ext cx="3778174" cy="3702050"/>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05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72597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6_Brand - Text Layout Slide 1">
    <p:spTree>
      <p:nvGrpSpPr>
        <p:cNvPr id="1" name="Shape 24"/>
        <p:cNvGrpSpPr/>
        <p:nvPr/>
      </p:nvGrpSpPr>
      <p:grpSpPr>
        <a:xfrm>
          <a:off x="0" y="0"/>
          <a:ext cx="0" cy="0"/>
          <a:chOff x="0" y="0"/>
          <a:chExt cx="0" cy="0"/>
        </a:xfrm>
      </p:grpSpPr>
      <p:sp>
        <p:nvSpPr>
          <p:cNvPr id="3" name="Google Shape;122;p57">
            <a:extLst>
              <a:ext uri="{FF2B5EF4-FFF2-40B4-BE49-F238E27FC236}">
                <a16:creationId xmlns:a16="http://schemas.microsoft.com/office/drawing/2014/main" id="{189A2CE1-68D3-B239-84FA-88146451CFE8}"/>
              </a:ext>
            </a:extLst>
          </p:cNvPr>
          <p:cNvSpPr/>
          <p:nvPr userDrawn="1"/>
        </p:nvSpPr>
        <p:spPr>
          <a:xfrm>
            <a:off x="0" y="1901494"/>
            <a:ext cx="12192000" cy="4956506"/>
          </a:xfrm>
          <a:prstGeom prst="rect">
            <a:avLst/>
          </a:prstGeom>
          <a:gradFill>
            <a:gsLst>
              <a:gs pos="0">
                <a:schemeClr val="accent1"/>
              </a:gs>
              <a:gs pos="100000">
                <a:schemeClr val="accent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Arial"/>
              <a:ea typeface="Arial"/>
              <a:cs typeface="Arial"/>
              <a:sym typeface="Arial"/>
            </a:endParaRPr>
          </a:p>
        </p:txBody>
      </p:sp>
      <p:sp>
        <p:nvSpPr>
          <p:cNvPr id="4" name="Google Shape;25;p51">
            <a:extLst>
              <a:ext uri="{FF2B5EF4-FFF2-40B4-BE49-F238E27FC236}">
                <a16:creationId xmlns:a16="http://schemas.microsoft.com/office/drawing/2014/main" id="{DC14ABF2-0C01-2596-7B7C-D3707E134097}"/>
              </a:ext>
            </a:extLst>
          </p:cNvPr>
          <p:cNvSpPr txBox="1">
            <a:spLocks noGrp="1"/>
          </p:cNvSpPr>
          <p:nvPr>
            <p:ph type="title"/>
          </p:nvPr>
        </p:nvSpPr>
        <p:spPr>
          <a:xfrm>
            <a:off x="526218" y="698636"/>
            <a:ext cx="5817431"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400" b="1" i="0">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1" name="Google Shape;31;p51"/>
          <p:cNvCxnSpPr>
            <a:cxnSpLocks/>
          </p:cNvCxnSpPr>
          <p:nvPr/>
        </p:nvCxnSpPr>
        <p:spPr>
          <a:xfrm>
            <a:off x="635620" y="6217732"/>
            <a:ext cx="10933081" cy="0"/>
          </a:xfrm>
          <a:prstGeom prst="straightConnector1">
            <a:avLst/>
          </a:prstGeom>
          <a:noFill/>
          <a:ln w="9525" cap="flat" cmpd="sng">
            <a:solidFill>
              <a:srgbClr val="92D400"/>
            </a:solidFill>
            <a:prstDash val="solid"/>
            <a:round/>
            <a:headEnd type="none" w="sm" len="sm"/>
            <a:tailEnd type="none" w="sm" len="sm"/>
          </a:ln>
        </p:spPr>
      </p:cxnSp>
      <p:sp>
        <p:nvSpPr>
          <p:cNvPr id="23" name="Google Shape;72;p53">
            <a:extLst>
              <a:ext uri="{FF2B5EF4-FFF2-40B4-BE49-F238E27FC236}">
                <a16:creationId xmlns:a16="http://schemas.microsoft.com/office/drawing/2014/main" id="{CF612B50-5D5A-D54E-C73C-97C759E9D4AB}"/>
              </a:ext>
            </a:extLst>
          </p:cNvPr>
          <p:cNvSpPr txBox="1">
            <a:spLocks noGrp="1"/>
          </p:cNvSpPr>
          <p:nvPr>
            <p:ph type="body" idx="6"/>
          </p:nvPr>
        </p:nvSpPr>
        <p:spPr>
          <a:xfrm>
            <a:off x="5727886" y="4226604"/>
            <a:ext cx="2747691" cy="1688403"/>
          </a:xfrm>
          <a:prstGeom prst="rect">
            <a:avLst/>
          </a:prstGeom>
          <a:noFill/>
          <a:ln>
            <a:noFill/>
          </a:ln>
        </p:spPr>
        <p:txBody>
          <a:bodyPr spcFirstLastPara="1" wrap="square" lIns="0" tIns="45700" rIns="91425" bIns="45700" anchor="t" anchorCtr="0">
            <a:noAutofit/>
          </a:bodyPr>
          <a:lstStyle>
            <a:lvl1pPr marL="457200" lvl="0" indent="-228600" algn="l">
              <a:lnSpc>
                <a:spcPct val="131111"/>
              </a:lnSpc>
              <a:spcBef>
                <a:spcPts val="1000"/>
              </a:spcBef>
              <a:spcAft>
                <a:spcPts val="0"/>
              </a:spcAft>
              <a:buClr>
                <a:schemeClr val="bg1"/>
              </a:buClr>
              <a:buSzPts val="900"/>
              <a:buFont typeface="Arial" panose="020B0604020202020204" pitchFamily="34" charset="0"/>
              <a:buChar char="•"/>
              <a:defRPr sz="1000" b="0" i="0">
                <a:solidFill>
                  <a:schemeClr val="bg1"/>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74;p53">
            <a:extLst>
              <a:ext uri="{FF2B5EF4-FFF2-40B4-BE49-F238E27FC236}">
                <a16:creationId xmlns:a16="http://schemas.microsoft.com/office/drawing/2014/main" id="{9E3B4112-F2F9-B7E9-7D72-860FD8EAF225}"/>
              </a:ext>
            </a:extLst>
          </p:cNvPr>
          <p:cNvSpPr txBox="1">
            <a:spLocks noGrp="1"/>
          </p:cNvSpPr>
          <p:nvPr>
            <p:ph type="body" idx="8"/>
          </p:nvPr>
        </p:nvSpPr>
        <p:spPr>
          <a:xfrm>
            <a:off x="5727885" y="4046214"/>
            <a:ext cx="5187770" cy="207260"/>
          </a:xfrm>
          <a:prstGeom prst="rect">
            <a:avLst/>
          </a:prstGeom>
          <a:noFill/>
          <a:ln>
            <a:noFill/>
          </a:ln>
        </p:spPr>
        <p:txBody>
          <a:bodyPr spcFirstLastPara="1" wrap="square" lIns="0" tIns="45700" rIns="91425" bIns="45700" anchor="b" anchorCtr="0">
            <a:noAutofit/>
          </a:bodyPr>
          <a:lstStyle>
            <a:lvl1pPr marL="457200" lvl="0" indent="-228600" algn="l">
              <a:lnSpc>
                <a:spcPct val="90000"/>
              </a:lnSpc>
              <a:spcBef>
                <a:spcPts val="1000"/>
              </a:spcBef>
              <a:spcAft>
                <a:spcPts val="0"/>
              </a:spcAft>
              <a:buClr>
                <a:schemeClr val="dk1"/>
              </a:buClr>
              <a:buSzPts val="1000"/>
              <a:buNone/>
              <a:defRPr sz="1400" b="1" i="0">
                <a:solidFill>
                  <a:schemeClr val="accent4"/>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 name="Google Shape;53;p52" title="Hirsch Logo_Blue Background 2_Portrait Format.png">
            <a:extLst>
              <a:ext uri="{FF2B5EF4-FFF2-40B4-BE49-F238E27FC236}">
                <a16:creationId xmlns:a16="http://schemas.microsoft.com/office/drawing/2014/main" id="{055E4374-DB04-3245-6570-87ED385F1F0F}"/>
              </a:ext>
            </a:extLst>
          </p:cNvPr>
          <p:cNvPicPr preferRelativeResize="0"/>
          <p:nvPr userDrawn="1"/>
        </p:nvPicPr>
        <p:blipFill rotWithShape="1">
          <a:blip r:embed="rId2">
            <a:alphaModFix/>
          </a:blip>
          <a:srcRect b="10"/>
          <a:stretch/>
        </p:blipFill>
        <p:spPr>
          <a:xfrm>
            <a:off x="10095319" y="6242678"/>
            <a:ext cx="1690126" cy="537474"/>
          </a:xfrm>
          <a:prstGeom prst="rect">
            <a:avLst/>
          </a:prstGeom>
          <a:noFill/>
          <a:ln>
            <a:noFill/>
          </a:ln>
        </p:spPr>
      </p:pic>
      <p:sp>
        <p:nvSpPr>
          <p:cNvPr id="7" name="Google Shape;27;p51">
            <a:extLst>
              <a:ext uri="{FF2B5EF4-FFF2-40B4-BE49-F238E27FC236}">
                <a16:creationId xmlns:a16="http://schemas.microsoft.com/office/drawing/2014/main" id="{4E748982-2F82-8E7A-35BC-5160AD446705}"/>
              </a:ext>
            </a:extLst>
          </p:cNvPr>
          <p:cNvSpPr txBox="1">
            <a:spLocks noGrp="1"/>
          </p:cNvSpPr>
          <p:nvPr>
            <p:ph type="body" idx="2"/>
          </p:nvPr>
        </p:nvSpPr>
        <p:spPr>
          <a:xfrm>
            <a:off x="454777" y="2264685"/>
            <a:ext cx="4731585" cy="3650336"/>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200" b="0" i="0" smtClean="0">
                <a:solidFill>
                  <a:schemeClr val="bg1"/>
                </a:solidFill>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 name="Google Shape;72;p53">
            <a:extLst>
              <a:ext uri="{FF2B5EF4-FFF2-40B4-BE49-F238E27FC236}">
                <a16:creationId xmlns:a16="http://schemas.microsoft.com/office/drawing/2014/main" id="{5DB450FD-5BCA-98E1-CB38-E208AD6D832A}"/>
              </a:ext>
            </a:extLst>
          </p:cNvPr>
          <p:cNvSpPr txBox="1">
            <a:spLocks noGrp="1"/>
          </p:cNvSpPr>
          <p:nvPr>
            <p:ph type="body" idx="10"/>
          </p:nvPr>
        </p:nvSpPr>
        <p:spPr>
          <a:xfrm>
            <a:off x="8810902" y="4226603"/>
            <a:ext cx="2747691" cy="1688403"/>
          </a:xfrm>
          <a:prstGeom prst="rect">
            <a:avLst/>
          </a:prstGeom>
          <a:noFill/>
          <a:ln>
            <a:noFill/>
          </a:ln>
        </p:spPr>
        <p:txBody>
          <a:bodyPr spcFirstLastPara="1" wrap="square" lIns="0" tIns="45700" rIns="91425" bIns="45700" anchor="t" anchorCtr="0">
            <a:noAutofit/>
          </a:bodyPr>
          <a:lstStyle>
            <a:lvl1pPr marL="457200" lvl="0" indent="-228600" algn="l">
              <a:lnSpc>
                <a:spcPct val="131111"/>
              </a:lnSpc>
              <a:spcBef>
                <a:spcPts val="1000"/>
              </a:spcBef>
              <a:spcAft>
                <a:spcPts val="0"/>
              </a:spcAft>
              <a:buClr>
                <a:schemeClr val="bg1"/>
              </a:buClr>
              <a:buSzPts val="900"/>
              <a:buFont typeface="Arial" panose="020B0604020202020204" pitchFamily="34" charset="0"/>
              <a:buChar char="•"/>
              <a:defRPr sz="1000" b="0" i="0">
                <a:solidFill>
                  <a:schemeClr val="bg1"/>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 name="Picture Placeholder 9">
            <a:extLst>
              <a:ext uri="{FF2B5EF4-FFF2-40B4-BE49-F238E27FC236}">
                <a16:creationId xmlns:a16="http://schemas.microsoft.com/office/drawing/2014/main" id="{F6218B21-4F3D-508D-091C-245FD59788A2}"/>
              </a:ext>
            </a:extLst>
          </p:cNvPr>
          <p:cNvSpPr>
            <a:spLocks noGrp="1"/>
          </p:cNvSpPr>
          <p:nvPr>
            <p:ph type="pic" sz="quarter" idx="11"/>
          </p:nvPr>
        </p:nvSpPr>
        <p:spPr>
          <a:xfrm>
            <a:off x="6689550" y="698636"/>
            <a:ext cx="3848808" cy="2932809"/>
          </a:xfrm>
        </p:spPr>
        <p:txBody>
          <a:bodyPr/>
          <a:lstStyle/>
          <a:p>
            <a:endParaRPr lang="en-US"/>
          </a:p>
        </p:txBody>
      </p:sp>
    </p:spTree>
    <p:extLst>
      <p:ext uri="{BB962C8B-B14F-4D97-AF65-F5344CB8AC3E}">
        <p14:creationId xmlns:p14="http://schemas.microsoft.com/office/powerpoint/2010/main" val="547515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reserve="1" userDrawn="1">
  <p:cSld name="1_Background 1">
    <p:bg>
      <p:bgPr>
        <a:gradFill>
          <a:gsLst>
            <a:gs pos="0">
              <a:srgbClr val="021625"/>
            </a:gs>
            <a:gs pos="65000">
              <a:srgbClr val="013443"/>
            </a:gs>
            <a:gs pos="100000">
              <a:schemeClr val="accent2"/>
            </a:gs>
          </a:gsLst>
          <a:lin ang="5400000" scaled="0"/>
        </a:gradFill>
        <a:effectLst/>
      </p:bgPr>
    </p:bg>
    <p:spTree>
      <p:nvGrpSpPr>
        <p:cNvPr id="1" name="Shape 802"/>
        <p:cNvGrpSpPr/>
        <p:nvPr/>
      </p:nvGrpSpPr>
      <p:grpSpPr>
        <a:xfrm>
          <a:off x="0" y="0"/>
          <a:ext cx="0" cy="0"/>
          <a:chOff x="0" y="0"/>
          <a:chExt cx="0" cy="0"/>
        </a:xfrm>
      </p:grpSpPr>
      <p:cxnSp>
        <p:nvCxnSpPr>
          <p:cNvPr id="2" name="Google Shape;31;p51">
            <a:extLst>
              <a:ext uri="{FF2B5EF4-FFF2-40B4-BE49-F238E27FC236}">
                <a16:creationId xmlns:a16="http://schemas.microsoft.com/office/drawing/2014/main" id="{41D29CEC-2809-7352-BD77-36633D77413F}"/>
              </a:ext>
            </a:extLst>
          </p:cNvPr>
          <p:cNvCxnSpPr>
            <a:cxnSpLocks/>
          </p:cNvCxnSpPr>
          <p:nvPr userDrawn="1"/>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sp>
        <p:nvSpPr>
          <p:cNvPr id="6" name="Text Placeholder 4">
            <a:extLst>
              <a:ext uri="{FF2B5EF4-FFF2-40B4-BE49-F238E27FC236}">
                <a16:creationId xmlns:a16="http://schemas.microsoft.com/office/drawing/2014/main" id="{9524BFD3-6A64-8652-B0CC-A541972C22AB}"/>
              </a:ext>
            </a:extLst>
          </p:cNvPr>
          <p:cNvSpPr>
            <a:spLocks noGrp="1"/>
          </p:cNvSpPr>
          <p:nvPr>
            <p:ph type="body" sz="quarter" idx="14"/>
          </p:nvPr>
        </p:nvSpPr>
        <p:spPr>
          <a:xfrm>
            <a:off x="5969285" y="3453943"/>
            <a:ext cx="5599416" cy="2152791"/>
          </a:xfrm>
        </p:spPr>
        <p:txBody>
          <a:bodyPr>
            <a:normAutofit/>
          </a:bodyPr>
          <a:lstStyle>
            <a:lvl1pPr>
              <a:buClr>
                <a:schemeClr val="accent4"/>
              </a:buClr>
              <a:buSzPct val="95000"/>
              <a:defRPr sz="1000" b="1">
                <a:solidFill>
                  <a:schemeClr val="bg1"/>
                </a:solidFill>
              </a:defRPr>
            </a:lvl1pPr>
            <a:lvl2pPr>
              <a:buClr>
                <a:schemeClr val="accent4"/>
              </a:buClr>
              <a:buSzPct val="95000"/>
              <a:defRPr sz="1800">
                <a:solidFill>
                  <a:schemeClr val="bg1"/>
                </a:solidFill>
              </a:defRPr>
            </a:lvl2pPr>
            <a:lvl3pPr>
              <a:buClr>
                <a:schemeClr val="accent4"/>
              </a:buClr>
              <a:buSzPct val="95000"/>
              <a:defRPr sz="1400">
                <a:solidFill>
                  <a:schemeClr val="bg1"/>
                </a:solidFill>
              </a:defRPr>
            </a:lvl3pPr>
            <a:lvl4pPr>
              <a:buClr>
                <a:schemeClr val="accent4"/>
              </a:buClr>
              <a:buSzPct val="95000"/>
              <a:defRPr sz="1400">
                <a:solidFill>
                  <a:schemeClr val="bg1"/>
                </a:solidFill>
              </a:defRPr>
            </a:lvl4pPr>
            <a:lvl5pPr>
              <a:buClr>
                <a:schemeClr val="accent4"/>
              </a:buClr>
              <a:buSzPct val="95000"/>
              <a:defRPr sz="1400">
                <a:solidFill>
                  <a:schemeClr val="bg1"/>
                </a:solidFill>
              </a:defRPr>
            </a:lvl5pPr>
          </a:lstStyle>
          <a:p>
            <a:pPr lvl="0"/>
            <a:r>
              <a:rPr lang="en-US"/>
              <a:t>Click to edit Master text styles</a:t>
            </a:r>
          </a:p>
        </p:txBody>
      </p:sp>
      <p:pic>
        <p:nvPicPr>
          <p:cNvPr id="7" name="Google Shape;53;p52" title="Hirsch Logo_Blue Background 2_Portrait Format.png">
            <a:extLst>
              <a:ext uri="{FF2B5EF4-FFF2-40B4-BE49-F238E27FC236}">
                <a16:creationId xmlns:a16="http://schemas.microsoft.com/office/drawing/2014/main" id="{E7DEB24A-587E-AE0A-1CC1-2F88B1C089E2}"/>
              </a:ext>
            </a:extLst>
          </p:cNvPr>
          <p:cNvPicPr preferRelativeResize="0"/>
          <p:nvPr userDrawn="1"/>
        </p:nvPicPr>
        <p:blipFill rotWithShape="1">
          <a:blip r:embed="rId2">
            <a:alphaModFix/>
          </a:blip>
          <a:srcRect b="10"/>
          <a:stretch/>
        </p:blipFill>
        <p:spPr>
          <a:xfrm>
            <a:off x="10095319" y="6242678"/>
            <a:ext cx="1690126" cy="537474"/>
          </a:xfrm>
          <a:prstGeom prst="rect">
            <a:avLst/>
          </a:prstGeom>
          <a:noFill/>
          <a:ln>
            <a:noFill/>
          </a:ln>
        </p:spPr>
      </p:pic>
      <p:sp>
        <p:nvSpPr>
          <p:cNvPr id="8" name="Google Shape;118;p56">
            <a:extLst>
              <a:ext uri="{FF2B5EF4-FFF2-40B4-BE49-F238E27FC236}">
                <a16:creationId xmlns:a16="http://schemas.microsoft.com/office/drawing/2014/main" id="{8CC50C3A-4096-4E5D-4224-9E921C815391}"/>
              </a:ext>
            </a:extLst>
          </p:cNvPr>
          <p:cNvSpPr>
            <a:spLocks noGrp="1"/>
          </p:cNvSpPr>
          <p:nvPr>
            <p:ph type="pic" idx="7"/>
          </p:nvPr>
        </p:nvSpPr>
        <p:spPr>
          <a:xfrm>
            <a:off x="982036" y="1048589"/>
            <a:ext cx="3923691" cy="4558146"/>
          </a:xfrm>
          <a:prstGeom prst="rect">
            <a:avLst/>
          </a:prstGeom>
          <a:noFill/>
          <a:ln>
            <a:noFill/>
          </a:ln>
        </p:spPr>
        <p:txBody>
          <a:bodyPr/>
          <a:lstStyle/>
          <a:p>
            <a:endParaRPr lang="en-US"/>
          </a:p>
        </p:txBody>
      </p:sp>
      <p:sp>
        <p:nvSpPr>
          <p:cNvPr id="9" name="Google Shape;112;p56">
            <a:extLst>
              <a:ext uri="{FF2B5EF4-FFF2-40B4-BE49-F238E27FC236}">
                <a16:creationId xmlns:a16="http://schemas.microsoft.com/office/drawing/2014/main" id="{B491C33F-ECF3-1526-DA5B-FF194B08C519}"/>
              </a:ext>
            </a:extLst>
          </p:cNvPr>
          <p:cNvSpPr txBox="1">
            <a:spLocks noGrp="1"/>
          </p:cNvSpPr>
          <p:nvPr>
            <p:ph type="title"/>
          </p:nvPr>
        </p:nvSpPr>
        <p:spPr>
          <a:xfrm>
            <a:off x="5592380" y="1048589"/>
            <a:ext cx="5976321"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Montserrat"/>
              <a:buNone/>
              <a:defRPr sz="3200" b="0" i="0">
                <a:solidFill>
                  <a:schemeClr val="lt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 name="Google Shape;27;p51">
            <a:extLst>
              <a:ext uri="{FF2B5EF4-FFF2-40B4-BE49-F238E27FC236}">
                <a16:creationId xmlns:a16="http://schemas.microsoft.com/office/drawing/2014/main" id="{C2DFD6D2-F7DE-922F-45E8-F6E7CA71FAA3}"/>
              </a:ext>
            </a:extLst>
          </p:cNvPr>
          <p:cNvSpPr txBox="1">
            <a:spLocks noGrp="1"/>
          </p:cNvSpPr>
          <p:nvPr>
            <p:ph type="body" idx="2"/>
          </p:nvPr>
        </p:nvSpPr>
        <p:spPr>
          <a:xfrm>
            <a:off x="5528937" y="2111555"/>
            <a:ext cx="6039764" cy="1317443"/>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200" b="0" i="0" smtClean="0">
                <a:solidFill>
                  <a:schemeClr val="bg1"/>
                </a:solidFill>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575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7_Brand - Text Layout Slide 1">
    <p:spTree>
      <p:nvGrpSpPr>
        <p:cNvPr id="1" name="Shape 24"/>
        <p:cNvGrpSpPr/>
        <p:nvPr/>
      </p:nvGrpSpPr>
      <p:grpSpPr>
        <a:xfrm>
          <a:off x="0" y="0"/>
          <a:ext cx="0" cy="0"/>
          <a:chOff x="0" y="0"/>
          <a:chExt cx="0" cy="0"/>
        </a:xfrm>
      </p:grpSpPr>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pic>
        <p:nvPicPr>
          <p:cNvPr id="32" name="Google Shape;32;p51" title="Hirsch Logo_White Background 2_Portrait Format.png"/>
          <p:cNvPicPr preferRelativeResize="0"/>
          <p:nvPr/>
        </p:nvPicPr>
        <p:blipFill rotWithShape="1">
          <a:blip r:embed="rId2">
            <a:alphaModFix/>
          </a:blip>
          <a:srcRect/>
          <a:stretch/>
        </p:blipFill>
        <p:spPr>
          <a:xfrm>
            <a:off x="10095319" y="6239758"/>
            <a:ext cx="1690126" cy="537474"/>
          </a:xfrm>
          <a:prstGeom prst="rect">
            <a:avLst/>
          </a:prstGeom>
          <a:noFill/>
          <a:ln>
            <a:noFill/>
          </a:ln>
        </p:spPr>
      </p:pic>
      <p:sp>
        <p:nvSpPr>
          <p:cNvPr id="9" name="Google Shape;118;p56">
            <a:extLst>
              <a:ext uri="{FF2B5EF4-FFF2-40B4-BE49-F238E27FC236}">
                <a16:creationId xmlns:a16="http://schemas.microsoft.com/office/drawing/2014/main" id="{BA64DD73-4809-944F-42B2-ED917BE0420D}"/>
              </a:ext>
            </a:extLst>
          </p:cNvPr>
          <p:cNvSpPr>
            <a:spLocks noGrp="1"/>
          </p:cNvSpPr>
          <p:nvPr>
            <p:ph type="pic" idx="7"/>
          </p:nvPr>
        </p:nvSpPr>
        <p:spPr>
          <a:xfrm>
            <a:off x="982036" y="1048589"/>
            <a:ext cx="3923691" cy="4558146"/>
          </a:xfrm>
          <a:prstGeom prst="rect">
            <a:avLst/>
          </a:prstGeom>
          <a:noFill/>
          <a:ln>
            <a:noFill/>
          </a:ln>
        </p:spPr>
        <p:txBody>
          <a:bodyPr/>
          <a:lstStyle/>
          <a:p>
            <a:endParaRPr lang="en-US"/>
          </a:p>
        </p:txBody>
      </p:sp>
      <p:sp>
        <p:nvSpPr>
          <p:cNvPr id="13" name="Google Shape;112;p56">
            <a:extLst>
              <a:ext uri="{FF2B5EF4-FFF2-40B4-BE49-F238E27FC236}">
                <a16:creationId xmlns:a16="http://schemas.microsoft.com/office/drawing/2014/main" id="{9B2B4571-0147-A7B3-1F96-3D217ED9BDDC}"/>
              </a:ext>
            </a:extLst>
          </p:cNvPr>
          <p:cNvSpPr txBox="1">
            <a:spLocks noGrp="1"/>
          </p:cNvSpPr>
          <p:nvPr>
            <p:ph type="title"/>
          </p:nvPr>
        </p:nvSpPr>
        <p:spPr>
          <a:xfrm>
            <a:off x="5592380" y="1048589"/>
            <a:ext cx="5976321"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Montserrat"/>
              <a:buNone/>
              <a:defRPr sz="3200" b="0" i="0">
                <a:solidFill>
                  <a:schemeClr val="accent2"/>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 name="Text Placeholder 4">
            <a:extLst>
              <a:ext uri="{FF2B5EF4-FFF2-40B4-BE49-F238E27FC236}">
                <a16:creationId xmlns:a16="http://schemas.microsoft.com/office/drawing/2014/main" id="{D215BAF4-6914-C4D6-8EC3-B36B287648FE}"/>
              </a:ext>
            </a:extLst>
          </p:cNvPr>
          <p:cNvSpPr>
            <a:spLocks noGrp="1"/>
          </p:cNvSpPr>
          <p:nvPr>
            <p:ph type="body" sz="quarter" idx="14"/>
          </p:nvPr>
        </p:nvSpPr>
        <p:spPr>
          <a:xfrm>
            <a:off x="5969285" y="3453943"/>
            <a:ext cx="5599416" cy="2152791"/>
          </a:xfrm>
        </p:spPr>
        <p:txBody>
          <a:bodyPr>
            <a:normAutofit/>
          </a:bodyPr>
          <a:lstStyle>
            <a:lvl1pPr>
              <a:buClr>
                <a:schemeClr val="accent4"/>
              </a:buClr>
              <a:buSzPct val="95000"/>
              <a:defRPr sz="1000" b="1">
                <a:solidFill>
                  <a:schemeClr val="accent1"/>
                </a:solidFill>
              </a:defRPr>
            </a:lvl1pPr>
            <a:lvl2pPr>
              <a:buClr>
                <a:schemeClr val="accent4"/>
              </a:buClr>
              <a:buSzPct val="95000"/>
              <a:defRPr sz="1800">
                <a:solidFill>
                  <a:schemeClr val="bg1"/>
                </a:solidFill>
              </a:defRPr>
            </a:lvl2pPr>
            <a:lvl3pPr>
              <a:buClr>
                <a:schemeClr val="accent4"/>
              </a:buClr>
              <a:buSzPct val="95000"/>
              <a:defRPr sz="1400">
                <a:solidFill>
                  <a:schemeClr val="bg1"/>
                </a:solidFill>
              </a:defRPr>
            </a:lvl3pPr>
            <a:lvl4pPr>
              <a:buClr>
                <a:schemeClr val="accent4"/>
              </a:buClr>
              <a:buSzPct val="95000"/>
              <a:defRPr sz="1400">
                <a:solidFill>
                  <a:schemeClr val="bg1"/>
                </a:solidFill>
              </a:defRPr>
            </a:lvl4pPr>
            <a:lvl5pPr>
              <a:buClr>
                <a:schemeClr val="accent4"/>
              </a:buClr>
              <a:buSzPct val="95000"/>
              <a:defRPr sz="1400">
                <a:solidFill>
                  <a:schemeClr val="bg1"/>
                </a:solidFill>
              </a:defRPr>
            </a:lvl5pPr>
          </a:lstStyle>
          <a:p>
            <a:pPr lvl="0"/>
            <a:r>
              <a:rPr lang="en-US"/>
              <a:t>Click to edit Master text styles</a:t>
            </a:r>
          </a:p>
        </p:txBody>
      </p:sp>
      <p:sp>
        <p:nvSpPr>
          <p:cNvPr id="3" name="Google Shape;27;p51">
            <a:extLst>
              <a:ext uri="{FF2B5EF4-FFF2-40B4-BE49-F238E27FC236}">
                <a16:creationId xmlns:a16="http://schemas.microsoft.com/office/drawing/2014/main" id="{BE211377-5CC3-7551-8850-F07C5F8218EF}"/>
              </a:ext>
            </a:extLst>
          </p:cNvPr>
          <p:cNvSpPr txBox="1">
            <a:spLocks noGrp="1"/>
          </p:cNvSpPr>
          <p:nvPr>
            <p:ph type="body" idx="2"/>
          </p:nvPr>
        </p:nvSpPr>
        <p:spPr>
          <a:xfrm>
            <a:off x="5528937" y="2111555"/>
            <a:ext cx="6039764" cy="1317443"/>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200" b="0" i="0" smtClean="0">
                <a:solidFill>
                  <a:schemeClr val="accent1"/>
                </a:solidFill>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405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8_Brand - Text Layout Slide 1">
    <p:spTree>
      <p:nvGrpSpPr>
        <p:cNvPr id="1" name="Shape 24"/>
        <p:cNvGrpSpPr/>
        <p:nvPr/>
      </p:nvGrpSpPr>
      <p:grpSpPr>
        <a:xfrm>
          <a:off x="0" y="0"/>
          <a:ext cx="0" cy="0"/>
          <a:chOff x="0" y="0"/>
          <a:chExt cx="0" cy="0"/>
        </a:xfrm>
      </p:grpSpPr>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pic>
        <p:nvPicPr>
          <p:cNvPr id="32" name="Google Shape;32;p51" title="Hirsch Logo_White Background 2_Portrait Format.png"/>
          <p:cNvPicPr preferRelativeResize="0"/>
          <p:nvPr/>
        </p:nvPicPr>
        <p:blipFill rotWithShape="1">
          <a:blip r:embed="rId2">
            <a:alphaModFix/>
          </a:blip>
          <a:srcRect/>
          <a:stretch/>
        </p:blipFill>
        <p:spPr>
          <a:xfrm>
            <a:off x="10095319" y="6239758"/>
            <a:ext cx="1690126" cy="537474"/>
          </a:xfrm>
          <a:prstGeom prst="rect">
            <a:avLst/>
          </a:prstGeom>
          <a:noFill/>
          <a:ln>
            <a:noFill/>
          </a:ln>
        </p:spPr>
      </p:pic>
      <p:pic>
        <p:nvPicPr>
          <p:cNvPr id="4" name="Google Shape;292;p66">
            <a:extLst>
              <a:ext uri="{FF2B5EF4-FFF2-40B4-BE49-F238E27FC236}">
                <a16:creationId xmlns:a16="http://schemas.microsoft.com/office/drawing/2014/main" id="{7C917373-9AE8-C7DB-836B-D2B6218DDC71}"/>
              </a:ext>
            </a:extLst>
          </p:cNvPr>
          <p:cNvPicPr preferRelativeResize="0"/>
          <p:nvPr userDrawn="1"/>
        </p:nvPicPr>
        <p:blipFill rotWithShape="1">
          <a:blip r:embed="rId3">
            <a:alphaModFix/>
          </a:blip>
          <a:srcRect/>
          <a:stretch/>
        </p:blipFill>
        <p:spPr>
          <a:xfrm rot="10800000">
            <a:off x="-8713" y="-35978"/>
            <a:ext cx="12200713" cy="3148571"/>
          </a:xfrm>
          <a:prstGeom prst="rect">
            <a:avLst/>
          </a:prstGeom>
          <a:noFill/>
          <a:ln>
            <a:noFill/>
          </a:ln>
        </p:spPr>
      </p:pic>
      <p:sp>
        <p:nvSpPr>
          <p:cNvPr id="6" name="Google Shape;25;p51">
            <a:extLst>
              <a:ext uri="{FF2B5EF4-FFF2-40B4-BE49-F238E27FC236}">
                <a16:creationId xmlns:a16="http://schemas.microsoft.com/office/drawing/2014/main" id="{743A74B6-466D-4EEA-841C-1EFB9BDCD071}"/>
              </a:ext>
            </a:extLst>
          </p:cNvPr>
          <p:cNvSpPr txBox="1">
            <a:spLocks noGrp="1"/>
          </p:cNvSpPr>
          <p:nvPr>
            <p:ph type="title"/>
          </p:nvPr>
        </p:nvSpPr>
        <p:spPr>
          <a:xfrm>
            <a:off x="526218" y="698636"/>
            <a:ext cx="11041894"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solidFill>
                  <a:schemeClr val="accen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 name="Google Shape;118;p56">
            <a:extLst>
              <a:ext uri="{FF2B5EF4-FFF2-40B4-BE49-F238E27FC236}">
                <a16:creationId xmlns:a16="http://schemas.microsoft.com/office/drawing/2014/main" id="{A7005E71-0B17-CC39-437C-2191CDF7D3B0}"/>
              </a:ext>
            </a:extLst>
          </p:cNvPr>
          <p:cNvSpPr>
            <a:spLocks noGrp="1"/>
          </p:cNvSpPr>
          <p:nvPr>
            <p:ph type="pic" idx="7"/>
          </p:nvPr>
        </p:nvSpPr>
        <p:spPr>
          <a:xfrm>
            <a:off x="7016691" y="1256867"/>
            <a:ext cx="3923691" cy="4558146"/>
          </a:xfrm>
          <a:prstGeom prst="rect">
            <a:avLst/>
          </a:prstGeom>
          <a:noFill/>
          <a:ln>
            <a:noFill/>
          </a:ln>
        </p:spPr>
        <p:txBody>
          <a:bodyPr/>
          <a:lstStyle/>
          <a:p>
            <a:endParaRPr lang="en-US"/>
          </a:p>
        </p:txBody>
      </p:sp>
      <p:sp>
        <p:nvSpPr>
          <p:cNvPr id="2" name="Text Placeholder 4">
            <a:extLst>
              <a:ext uri="{FF2B5EF4-FFF2-40B4-BE49-F238E27FC236}">
                <a16:creationId xmlns:a16="http://schemas.microsoft.com/office/drawing/2014/main" id="{1AF5AA11-744B-B21E-DB5C-921F580679BA}"/>
              </a:ext>
            </a:extLst>
          </p:cNvPr>
          <p:cNvSpPr>
            <a:spLocks noGrp="1"/>
          </p:cNvSpPr>
          <p:nvPr>
            <p:ph type="body" sz="quarter" idx="14"/>
          </p:nvPr>
        </p:nvSpPr>
        <p:spPr>
          <a:xfrm>
            <a:off x="858644" y="1762341"/>
            <a:ext cx="5530317" cy="4052673"/>
          </a:xfrm>
        </p:spPr>
        <p:txBody>
          <a:bodyPr lIns="91440">
            <a:normAutofit/>
          </a:bodyPr>
          <a:lstStyle>
            <a:lvl1pPr marL="457200" indent="-406400">
              <a:spcBef>
                <a:spcPts val="600"/>
              </a:spcBef>
              <a:buClr>
                <a:schemeClr val="accent2"/>
              </a:buClr>
              <a:buSzPct val="95000"/>
              <a:buFont typeface="Arial" panose="020B0604020202020204" pitchFamily="34" charset="0"/>
              <a:buChar char="•"/>
              <a:defRPr sz="1600"/>
            </a:lvl1pPr>
            <a:lvl2pPr marL="914400" indent="-381000">
              <a:spcBef>
                <a:spcPts val="600"/>
              </a:spcBef>
              <a:buClr>
                <a:schemeClr val="accent2"/>
              </a:buClr>
              <a:buSzPct val="95000"/>
              <a:buFont typeface="Arial" panose="020B0604020202020204" pitchFamily="34" charset="0"/>
              <a:buChar char="•"/>
              <a:defRPr sz="1600"/>
            </a:lvl2pPr>
            <a:lvl3pPr marL="1371600" indent="-355600">
              <a:spcBef>
                <a:spcPts val="600"/>
              </a:spcBef>
              <a:buClr>
                <a:schemeClr val="accent2"/>
              </a:buClr>
              <a:buSzPct val="95000"/>
              <a:buFont typeface="Arial" panose="020B0604020202020204" pitchFamily="34" charset="0"/>
              <a:buChar char="•"/>
              <a:defRPr sz="1200"/>
            </a:lvl3pPr>
            <a:lvl4pPr marL="1828800" indent="-342900">
              <a:spcBef>
                <a:spcPts val="600"/>
              </a:spcBef>
              <a:buClr>
                <a:schemeClr val="accent2"/>
              </a:buClr>
              <a:buSzPct val="95000"/>
              <a:buFont typeface="Arial" panose="020B0604020202020204" pitchFamily="34" charset="0"/>
              <a:buChar char="•"/>
              <a:defRPr sz="1200"/>
            </a:lvl4pPr>
            <a:lvl5pPr marL="2286000" indent="-342900">
              <a:spcBef>
                <a:spcPts val="600"/>
              </a:spcBef>
              <a:buClr>
                <a:schemeClr val="accent2"/>
              </a:buClr>
              <a:buSzPct val="95000"/>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7888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9_Brand - Text Layout Slide 1">
    <p:spTree>
      <p:nvGrpSpPr>
        <p:cNvPr id="1" name="Shape 24"/>
        <p:cNvGrpSpPr/>
        <p:nvPr/>
      </p:nvGrpSpPr>
      <p:grpSpPr>
        <a:xfrm>
          <a:off x="0" y="0"/>
          <a:ext cx="0" cy="0"/>
          <a:chOff x="0" y="0"/>
          <a:chExt cx="0" cy="0"/>
        </a:xfrm>
      </p:grpSpPr>
      <p:sp>
        <p:nvSpPr>
          <p:cNvPr id="4" name="Google Shape;122;p57">
            <a:extLst>
              <a:ext uri="{FF2B5EF4-FFF2-40B4-BE49-F238E27FC236}">
                <a16:creationId xmlns:a16="http://schemas.microsoft.com/office/drawing/2014/main" id="{1C640AF5-5E4E-673A-6E47-EF256142008F}"/>
              </a:ext>
            </a:extLst>
          </p:cNvPr>
          <p:cNvSpPr/>
          <p:nvPr userDrawn="1"/>
        </p:nvSpPr>
        <p:spPr>
          <a:xfrm>
            <a:off x="0" y="0"/>
            <a:ext cx="1181528" cy="6858000"/>
          </a:xfrm>
          <a:prstGeom prst="rect">
            <a:avLst/>
          </a:prstGeom>
          <a:gradFill>
            <a:gsLst>
              <a:gs pos="0">
                <a:schemeClr val="accent1"/>
              </a:gs>
              <a:gs pos="100000">
                <a:schemeClr val="accent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Arial"/>
              <a:ea typeface="Arial"/>
              <a:cs typeface="Arial"/>
              <a:sym typeface="Arial"/>
            </a:endParaRPr>
          </a:p>
        </p:txBody>
      </p:sp>
      <p:cxnSp>
        <p:nvCxnSpPr>
          <p:cNvPr id="31" name="Google Shape;31;p51"/>
          <p:cNvCxnSpPr>
            <a:cxnSpLocks/>
          </p:cNvCxnSpPr>
          <p:nvPr/>
        </p:nvCxnSpPr>
        <p:spPr>
          <a:xfrm>
            <a:off x="1544218" y="6217732"/>
            <a:ext cx="10024483" cy="0"/>
          </a:xfrm>
          <a:prstGeom prst="straightConnector1">
            <a:avLst/>
          </a:prstGeom>
          <a:noFill/>
          <a:ln w="9525" cap="flat" cmpd="sng">
            <a:solidFill>
              <a:srgbClr val="92D400"/>
            </a:solidFill>
            <a:prstDash val="solid"/>
            <a:round/>
            <a:headEnd type="none" w="sm" len="sm"/>
            <a:tailEnd type="none" w="sm" len="sm"/>
          </a:ln>
        </p:spPr>
      </p:cxnSp>
      <p:pic>
        <p:nvPicPr>
          <p:cNvPr id="32" name="Google Shape;32;p51" title="Hirsch Logo_White Background 2_Portrait Format.png"/>
          <p:cNvPicPr preferRelativeResize="0"/>
          <p:nvPr/>
        </p:nvPicPr>
        <p:blipFill rotWithShape="1">
          <a:blip r:embed="rId2">
            <a:alphaModFix/>
          </a:blip>
          <a:srcRect/>
          <a:stretch/>
        </p:blipFill>
        <p:spPr>
          <a:xfrm>
            <a:off x="10095319" y="6239758"/>
            <a:ext cx="1690126" cy="537474"/>
          </a:xfrm>
          <a:prstGeom prst="rect">
            <a:avLst/>
          </a:prstGeom>
          <a:noFill/>
          <a:ln>
            <a:noFill/>
          </a:ln>
        </p:spPr>
      </p:pic>
      <p:sp>
        <p:nvSpPr>
          <p:cNvPr id="10" name="Text Placeholder 4">
            <a:extLst>
              <a:ext uri="{FF2B5EF4-FFF2-40B4-BE49-F238E27FC236}">
                <a16:creationId xmlns:a16="http://schemas.microsoft.com/office/drawing/2014/main" id="{D3E7A662-E0D9-25FC-056F-B1D21F4EAC97}"/>
              </a:ext>
            </a:extLst>
          </p:cNvPr>
          <p:cNvSpPr>
            <a:spLocks noGrp="1"/>
          </p:cNvSpPr>
          <p:nvPr>
            <p:ph type="body" sz="quarter" idx="14"/>
          </p:nvPr>
        </p:nvSpPr>
        <p:spPr>
          <a:xfrm>
            <a:off x="1544218" y="1865312"/>
            <a:ext cx="10023894" cy="3935413"/>
          </a:xfrm>
        </p:spPr>
        <p:txBody>
          <a:bodyPr>
            <a:normAutofit/>
          </a:bodyPr>
          <a:lstStyle>
            <a:lvl1pPr>
              <a:spcBef>
                <a:spcPts val="600"/>
              </a:spcBef>
              <a:buClr>
                <a:schemeClr val="accent2"/>
              </a:buClr>
              <a:buSzPct val="95000"/>
              <a:defRPr sz="1600"/>
            </a:lvl1pPr>
            <a:lvl2pPr>
              <a:spcBef>
                <a:spcPts val="600"/>
              </a:spcBef>
              <a:buClr>
                <a:schemeClr val="accent2"/>
              </a:buClr>
              <a:buSzPct val="95000"/>
              <a:defRPr sz="1600"/>
            </a:lvl2pPr>
            <a:lvl3pPr>
              <a:spcBef>
                <a:spcPts val="600"/>
              </a:spcBef>
              <a:buClr>
                <a:schemeClr val="accent2"/>
              </a:buClr>
              <a:buSzPct val="95000"/>
              <a:defRPr sz="1200"/>
            </a:lvl3pPr>
            <a:lvl4pPr>
              <a:spcBef>
                <a:spcPts val="600"/>
              </a:spcBef>
              <a:buClr>
                <a:schemeClr val="accent2"/>
              </a:buClr>
              <a:buSzPct val="95000"/>
              <a:defRPr sz="1200"/>
            </a:lvl4pPr>
            <a:lvl5pPr>
              <a:spcBef>
                <a:spcPts val="600"/>
              </a:spcBef>
              <a:buClr>
                <a:schemeClr val="accent2"/>
              </a:buClr>
              <a:buSzPct val="950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Google Shape;25;p51">
            <a:extLst>
              <a:ext uri="{FF2B5EF4-FFF2-40B4-BE49-F238E27FC236}">
                <a16:creationId xmlns:a16="http://schemas.microsoft.com/office/drawing/2014/main" id="{8775EC86-1907-D11A-4B96-BE3A4E938D21}"/>
              </a:ext>
            </a:extLst>
          </p:cNvPr>
          <p:cNvSpPr txBox="1">
            <a:spLocks noGrp="1"/>
          </p:cNvSpPr>
          <p:nvPr>
            <p:ph type="title"/>
          </p:nvPr>
        </p:nvSpPr>
        <p:spPr>
          <a:xfrm>
            <a:off x="1458931" y="698636"/>
            <a:ext cx="10109182"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solidFill>
                  <a:schemeClr val="accen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Text Placeholder 17">
            <a:extLst>
              <a:ext uri="{FF2B5EF4-FFF2-40B4-BE49-F238E27FC236}">
                <a16:creationId xmlns:a16="http://schemas.microsoft.com/office/drawing/2014/main" id="{F6524FE5-99D6-F3FC-BD36-05C01D9B7BC9}"/>
              </a:ext>
            </a:extLst>
          </p:cNvPr>
          <p:cNvSpPr>
            <a:spLocks noGrp="1"/>
          </p:cNvSpPr>
          <p:nvPr>
            <p:ph type="body" sz="quarter" idx="15" hasCustomPrompt="1"/>
          </p:nvPr>
        </p:nvSpPr>
        <p:spPr>
          <a:xfrm rot="16200000">
            <a:off x="-2473732" y="3200709"/>
            <a:ext cx="6108445" cy="507125"/>
          </a:xfrm>
        </p:spPr>
        <p:txBody>
          <a:bodyPr lIns="0" tIns="0" rIns="91440" bIns="91440" anchor="ctr">
            <a:normAutofit/>
          </a:bodyPr>
          <a:lstStyle>
            <a:lvl1pPr marL="50800" indent="0" algn="r">
              <a:buNone/>
              <a:defRPr sz="1400">
                <a:solidFill>
                  <a:schemeClr val="bg1"/>
                </a:solidFill>
              </a:defRPr>
            </a:lvl1pPr>
          </a:lstStyle>
          <a:p>
            <a:pPr lvl="0"/>
            <a:r>
              <a:rPr lang="en-US"/>
              <a:t>USE ALL CAPS HERE </a:t>
            </a:r>
          </a:p>
        </p:txBody>
      </p:sp>
    </p:spTree>
    <p:extLst>
      <p:ext uri="{BB962C8B-B14F-4D97-AF65-F5344CB8AC3E}">
        <p14:creationId xmlns:p14="http://schemas.microsoft.com/office/powerpoint/2010/main" val="4050709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10_Brand - Text Layout Slide 1">
    <p:spTree>
      <p:nvGrpSpPr>
        <p:cNvPr id="1" name="Shape 24"/>
        <p:cNvGrpSpPr/>
        <p:nvPr/>
      </p:nvGrpSpPr>
      <p:grpSpPr>
        <a:xfrm>
          <a:off x="0" y="0"/>
          <a:ext cx="0" cy="0"/>
          <a:chOff x="0" y="0"/>
          <a:chExt cx="0" cy="0"/>
        </a:xfrm>
      </p:grpSpPr>
      <p:sp>
        <p:nvSpPr>
          <p:cNvPr id="4" name="Google Shape;122;p57">
            <a:extLst>
              <a:ext uri="{FF2B5EF4-FFF2-40B4-BE49-F238E27FC236}">
                <a16:creationId xmlns:a16="http://schemas.microsoft.com/office/drawing/2014/main" id="{1C640AF5-5E4E-673A-6E47-EF256142008F}"/>
              </a:ext>
            </a:extLst>
          </p:cNvPr>
          <p:cNvSpPr/>
          <p:nvPr userDrawn="1"/>
        </p:nvSpPr>
        <p:spPr>
          <a:xfrm>
            <a:off x="0" y="0"/>
            <a:ext cx="1181528" cy="6858000"/>
          </a:xfrm>
          <a:prstGeom prst="rect">
            <a:avLst/>
          </a:prstGeom>
          <a:gradFill>
            <a:gsLst>
              <a:gs pos="0">
                <a:schemeClr val="accent6"/>
              </a:gs>
              <a:gs pos="100000">
                <a:schemeClr val="accent4"/>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accent4"/>
              </a:solidFill>
              <a:latin typeface="Arial"/>
              <a:ea typeface="Arial"/>
              <a:cs typeface="Arial"/>
              <a:sym typeface="Arial"/>
            </a:endParaRPr>
          </a:p>
        </p:txBody>
      </p:sp>
      <p:cxnSp>
        <p:nvCxnSpPr>
          <p:cNvPr id="31" name="Google Shape;31;p51"/>
          <p:cNvCxnSpPr>
            <a:cxnSpLocks/>
          </p:cNvCxnSpPr>
          <p:nvPr/>
        </p:nvCxnSpPr>
        <p:spPr>
          <a:xfrm>
            <a:off x="1544218" y="6217732"/>
            <a:ext cx="10024483" cy="0"/>
          </a:xfrm>
          <a:prstGeom prst="straightConnector1">
            <a:avLst/>
          </a:prstGeom>
          <a:noFill/>
          <a:ln w="9525" cap="flat" cmpd="sng">
            <a:solidFill>
              <a:schemeClr val="accent2"/>
            </a:solidFill>
            <a:prstDash val="solid"/>
            <a:round/>
            <a:headEnd type="none" w="sm" len="sm"/>
            <a:tailEnd type="none" w="sm" len="sm"/>
          </a:ln>
        </p:spPr>
      </p:cxnSp>
      <p:pic>
        <p:nvPicPr>
          <p:cNvPr id="32" name="Google Shape;32;p51" title="Hirsch Logo_White Background 2_Portrait Format.png"/>
          <p:cNvPicPr preferRelativeResize="0"/>
          <p:nvPr/>
        </p:nvPicPr>
        <p:blipFill rotWithShape="1">
          <a:blip r:embed="rId2">
            <a:alphaModFix/>
          </a:blip>
          <a:srcRect/>
          <a:stretch/>
        </p:blipFill>
        <p:spPr>
          <a:xfrm>
            <a:off x="10095319" y="6239758"/>
            <a:ext cx="1690126" cy="537474"/>
          </a:xfrm>
          <a:prstGeom prst="rect">
            <a:avLst/>
          </a:prstGeom>
          <a:noFill/>
          <a:ln>
            <a:noFill/>
          </a:ln>
        </p:spPr>
      </p:pic>
      <p:sp>
        <p:nvSpPr>
          <p:cNvPr id="10" name="Text Placeholder 4">
            <a:extLst>
              <a:ext uri="{FF2B5EF4-FFF2-40B4-BE49-F238E27FC236}">
                <a16:creationId xmlns:a16="http://schemas.microsoft.com/office/drawing/2014/main" id="{D3E7A662-E0D9-25FC-056F-B1D21F4EAC97}"/>
              </a:ext>
            </a:extLst>
          </p:cNvPr>
          <p:cNvSpPr>
            <a:spLocks noGrp="1"/>
          </p:cNvSpPr>
          <p:nvPr>
            <p:ph type="body" sz="quarter" idx="14"/>
          </p:nvPr>
        </p:nvSpPr>
        <p:spPr>
          <a:xfrm>
            <a:off x="1544218" y="1865312"/>
            <a:ext cx="10023894" cy="3935413"/>
          </a:xfrm>
        </p:spPr>
        <p:txBody>
          <a:bodyPr>
            <a:normAutofit/>
          </a:bodyPr>
          <a:lstStyle>
            <a:lvl1pPr>
              <a:spcBef>
                <a:spcPts val="600"/>
              </a:spcBef>
              <a:buClr>
                <a:schemeClr val="accent4"/>
              </a:buClr>
              <a:buSzPct val="95000"/>
              <a:defRPr sz="1600"/>
            </a:lvl1pPr>
            <a:lvl2pPr>
              <a:spcBef>
                <a:spcPts val="600"/>
              </a:spcBef>
              <a:buClr>
                <a:schemeClr val="accent4"/>
              </a:buClr>
              <a:buSzPct val="95000"/>
              <a:defRPr sz="1600"/>
            </a:lvl2pPr>
            <a:lvl3pPr>
              <a:spcBef>
                <a:spcPts val="600"/>
              </a:spcBef>
              <a:buClr>
                <a:schemeClr val="accent4"/>
              </a:buClr>
              <a:buSzPct val="95000"/>
              <a:defRPr sz="1200"/>
            </a:lvl3pPr>
            <a:lvl4pPr>
              <a:spcBef>
                <a:spcPts val="600"/>
              </a:spcBef>
              <a:buClr>
                <a:schemeClr val="accent4"/>
              </a:buClr>
              <a:buSzPct val="95000"/>
              <a:defRPr sz="1200"/>
            </a:lvl4pPr>
            <a:lvl5pPr>
              <a:spcBef>
                <a:spcPts val="600"/>
              </a:spcBef>
              <a:buClr>
                <a:schemeClr val="accent4"/>
              </a:buClr>
              <a:buSzPct val="950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Google Shape;25;p51">
            <a:extLst>
              <a:ext uri="{FF2B5EF4-FFF2-40B4-BE49-F238E27FC236}">
                <a16:creationId xmlns:a16="http://schemas.microsoft.com/office/drawing/2014/main" id="{8775EC86-1907-D11A-4B96-BE3A4E938D21}"/>
              </a:ext>
            </a:extLst>
          </p:cNvPr>
          <p:cNvSpPr txBox="1">
            <a:spLocks noGrp="1"/>
          </p:cNvSpPr>
          <p:nvPr>
            <p:ph type="title"/>
          </p:nvPr>
        </p:nvSpPr>
        <p:spPr>
          <a:xfrm>
            <a:off x="1458931" y="698636"/>
            <a:ext cx="10109182"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solidFill>
                  <a:schemeClr val="accen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Text Placeholder 17">
            <a:extLst>
              <a:ext uri="{FF2B5EF4-FFF2-40B4-BE49-F238E27FC236}">
                <a16:creationId xmlns:a16="http://schemas.microsoft.com/office/drawing/2014/main" id="{F6524FE5-99D6-F3FC-BD36-05C01D9B7BC9}"/>
              </a:ext>
            </a:extLst>
          </p:cNvPr>
          <p:cNvSpPr>
            <a:spLocks noGrp="1"/>
          </p:cNvSpPr>
          <p:nvPr>
            <p:ph type="body" sz="quarter" idx="15" hasCustomPrompt="1"/>
          </p:nvPr>
        </p:nvSpPr>
        <p:spPr>
          <a:xfrm rot="16200000">
            <a:off x="-2473732" y="3200709"/>
            <a:ext cx="6108445" cy="507125"/>
          </a:xfrm>
        </p:spPr>
        <p:txBody>
          <a:bodyPr lIns="0" tIns="0" rIns="91440" bIns="91440" anchor="ctr">
            <a:normAutofit/>
          </a:bodyPr>
          <a:lstStyle>
            <a:lvl1pPr marL="50800" indent="0" algn="r">
              <a:buNone/>
              <a:defRPr sz="1400">
                <a:solidFill>
                  <a:schemeClr val="accent1"/>
                </a:solidFill>
              </a:defRPr>
            </a:lvl1pPr>
          </a:lstStyle>
          <a:p>
            <a:pPr lvl="0"/>
            <a:r>
              <a:rPr lang="en-US"/>
              <a:t>USE ALL CAPS HERE </a:t>
            </a:r>
          </a:p>
        </p:txBody>
      </p:sp>
    </p:spTree>
    <p:extLst>
      <p:ext uri="{BB962C8B-B14F-4D97-AF65-F5344CB8AC3E}">
        <p14:creationId xmlns:p14="http://schemas.microsoft.com/office/powerpoint/2010/main" val="36742336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11_Brand - Text Layout Slide 1">
    <p:spTree>
      <p:nvGrpSpPr>
        <p:cNvPr id="1" name="Shape 24"/>
        <p:cNvGrpSpPr/>
        <p:nvPr/>
      </p:nvGrpSpPr>
      <p:grpSpPr>
        <a:xfrm>
          <a:off x="0" y="0"/>
          <a:ext cx="0" cy="0"/>
          <a:chOff x="0" y="0"/>
          <a:chExt cx="0" cy="0"/>
        </a:xfrm>
      </p:grpSpPr>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pic>
        <p:nvPicPr>
          <p:cNvPr id="32" name="Google Shape;32;p51" title="Hirsch Logo_White Background 2_Portrait Format.png"/>
          <p:cNvPicPr preferRelativeResize="0"/>
          <p:nvPr/>
        </p:nvPicPr>
        <p:blipFill rotWithShape="1">
          <a:blip r:embed="rId2">
            <a:alphaModFix/>
          </a:blip>
          <a:srcRect/>
          <a:stretch/>
        </p:blipFill>
        <p:spPr>
          <a:xfrm>
            <a:off x="10095319" y="6239758"/>
            <a:ext cx="1690126" cy="537474"/>
          </a:xfrm>
          <a:prstGeom prst="rect">
            <a:avLst/>
          </a:prstGeom>
          <a:noFill/>
          <a:ln>
            <a:noFill/>
          </a:ln>
        </p:spPr>
      </p:pic>
      <p:sp>
        <p:nvSpPr>
          <p:cNvPr id="4" name="Google Shape;25;p51">
            <a:extLst>
              <a:ext uri="{FF2B5EF4-FFF2-40B4-BE49-F238E27FC236}">
                <a16:creationId xmlns:a16="http://schemas.microsoft.com/office/drawing/2014/main" id="{DC14ABF2-0C01-2596-7B7C-D3707E134097}"/>
              </a:ext>
            </a:extLst>
          </p:cNvPr>
          <p:cNvSpPr txBox="1">
            <a:spLocks noGrp="1"/>
          </p:cNvSpPr>
          <p:nvPr>
            <p:ph type="title"/>
          </p:nvPr>
        </p:nvSpPr>
        <p:spPr>
          <a:xfrm>
            <a:off x="526218" y="698636"/>
            <a:ext cx="11042483"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 name="Google Shape;27;p51">
            <a:extLst>
              <a:ext uri="{FF2B5EF4-FFF2-40B4-BE49-F238E27FC236}">
                <a16:creationId xmlns:a16="http://schemas.microsoft.com/office/drawing/2014/main" id="{59B1A12B-D14D-68CA-45C0-549BD7600700}"/>
              </a:ext>
            </a:extLst>
          </p:cNvPr>
          <p:cNvSpPr txBox="1">
            <a:spLocks noGrp="1"/>
          </p:cNvSpPr>
          <p:nvPr>
            <p:ph type="body" idx="2"/>
          </p:nvPr>
        </p:nvSpPr>
        <p:spPr>
          <a:xfrm>
            <a:off x="1046357" y="3708893"/>
            <a:ext cx="2904910" cy="1545552"/>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 name="Google Shape;28;p51">
            <a:extLst>
              <a:ext uri="{FF2B5EF4-FFF2-40B4-BE49-F238E27FC236}">
                <a16:creationId xmlns:a16="http://schemas.microsoft.com/office/drawing/2014/main" id="{78B0CE06-CA24-8428-39FB-3C8A49FBAD03}"/>
              </a:ext>
            </a:extLst>
          </p:cNvPr>
          <p:cNvSpPr txBox="1">
            <a:spLocks noGrp="1"/>
          </p:cNvSpPr>
          <p:nvPr>
            <p:ph type="body" idx="3"/>
          </p:nvPr>
        </p:nvSpPr>
        <p:spPr>
          <a:xfrm>
            <a:off x="1001072" y="2307249"/>
            <a:ext cx="2904910" cy="472960"/>
          </a:xfrm>
          <a:prstGeom prst="rect">
            <a:avLst/>
          </a:prstGeom>
          <a:noFill/>
          <a:ln>
            <a:noFill/>
          </a:ln>
        </p:spPr>
        <p:txBody>
          <a:bodyPr spcFirstLastPara="1" wrap="square" lIns="0" tIns="45700" rIns="91425" bIns="45700" anchor="t" anchorCtr="0">
            <a:noAutofit/>
          </a:bodyPr>
          <a:lstStyle>
            <a:lvl1pPr marL="457200" lvl="0" indent="-228600" algn="l">
              <a:lnSpc>
                <a:spcPct val="90000"/>
              </a:lnSpc>
              <a:spcBef>
                <a:spcPts val="1000"/>
              </a:spcBef>
              <a:spcAft>
                <a:spcPts val="0"/>
              </a:spcAft>
              <a:buClr>
                <a:schemeClr val="accent1"/>
              </a:buClr>
              <a:buSzPts val="1600"/>
              <a:buNone/>
              <a:defRPr sz="16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60;p52">
            <a:extLst>
              <a:ext uri="{FF2B5EF4-FFF2-40B4-BE49-F238E27FC236}">
                <a16:creationId xmlns:a16="http://schemas.microsoft.com/office/drawing/2014/main" id="{607896DC-AF02-1653-E80B-2A653DC4DC42}"/>
              </a:ext>
            </a:extLst>
          </p:cNvPr>
          <p:cNvSpPr>
            <a:spLocks noGrp="1"/>
          </p:cNvSpPr>
          <p:nvPr>
            <p:ph type="pic" idx="17"/>
          </p:nvPr>
        </p:nvSpPr>
        <p:spPr>
          <a:xfrm>
            <a:off x="325969" y="2199537"/>
            <a:ext cx="794058" cy="729883"/>
          </a:xfrm>
          <a:prstGeom prst="rect">
            <a:avLst/>
          </a:prstGeom>
          <a:noFill/>
          <a:ln>
            <a:noFill/>
          </a:ln>
        </p:spPr>
        <p:txBody>
          <a:bodyPr/>
          <a:lstStyle/>
          <a:p>
            <a:endParaRPr lang="en-US"/>
          </a:p>
        </p:txBody>
      </p:sp>
      <p:sp>
        <p:nvSpPr>
          <p:cNvPr id="2" name="Google Shape;27;p51">
            <a:extLst>
              <a:ext uri="{FF2B5EF4-FFF2-40B4-BE49-F238E27FC236}">
                <a16:creationId xmlns:a16="http://schemas.microsoft.com/office/drawing/2014/main" id="{B9880335-8C73-78CC-570F-C6E00F438EF3}"/>
              </a:ext>
            </a:extLst>
          </p:cNvPr>
          <p:cNvSpPr txBox="1">
            <a:spLocks noGrp="1"/>
          </p:cNvSpPr>
          <p:nvPr>
            <p:ph type="body" idx="18"/>
          </p:nvPr>
        </p:nvSpPr>
        <p:spPr>
          <a:xfrm>
            <a:off x="1046357" y="2814538"/>
            <a:ext cx="2904910" cy="819247"/>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1"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 name="Google Shape;27;p51">
            <a:extLst>
              <a:ext uri="{FF2B5EF4-FFF2-40B4-BE49-F238E27FC236}">
                <a16:creationId xmlns:a16="http://schemas.microsoft.com/office/drawing/2014/main" id="{5448E68B-72FD-D134-8AB4-131D37FAE8A0}"/>
              </a:ext>
            </a:extLst>
          </p:cNvPr>
          <p:cNvSpPr txBox="1">
            <a:spLocks noGrp="1"/>
          </p:cNvSpPr>
          <p:nvPr>
            <p:ph type="body" idx="19"/>
          </p:nvPr>
        </p:nvSpPr>
        <p:spPr>
          <a:xfrm>
            <a:off x="4908744" y="3708893"/>
            <a:ext cx="2904910" cy="1545552"/>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28;p51">
            <a:extLst>
              <a:ext uri="{FF2B5EF4-FFF2-40B4-BE49-F238E27FC236}">
                <a16:creationId xmlns:a16="http://schemas.microsoft.com/office/drawing/2014/main" id="{0A6AF224-F60C-A31B-CD4B-6C994103D182}"/>
              </a:ext>
            </a:extLst>
          </p:cNvPr>
          <p:cNvSpPr txBox="1">
            <a:spLocks noGrp="1"/>
          </p:cNvSpPr>
          <p:nvPr>
            <p:ph type="body" idx="20"/>
          </p:nvPr>
        </p:nvSpPr>
        <p:spPr>
          <a:xfrm>
            <a:off x="4863459" y="2307249"/>
            <a:ext cx="2904910" cy="472960"/>
          </a:xfrm>
          <a:prstGeom prst="rect">
            <a:avLst/>
          </a:prstGeom>
          <a:noFill/>
          <a:ln>
            <a:noFill/>
          </a:ln>
        </p:spPr>
        <p:txBody>
          <a:bodyPr spcFirstLastPara="1" wrap="square" lIns="0" tIns="45700" rIns="91425" bIns="45700" anchor="t" anchorCtr="0">
            <a:noAutofit/>
          </a:bodyPr>
          <a:lstStyle>
            <a:lvl1pPr marL="457200" lvl="0" indent="-228600" algn="l">
              <a:lnSpc>
                <a:spcPct val="90000"/>
              </a:lnSpc>
              <a:spcBef>
                <a:spcPts val="1000"/>
              </a:spcBef>
              <a:spcAft>
                <a:spcPts val="0"/>
              </a:spcAft>
              <a:buClr>
                <a:schemeClr val="accent1"/>
              </a:buClr>
              <a:buSzPts val="1600"/>
              <a:buNone/>
              <a:defRPr sz="16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60;p52">
            <a:extLst>
              <a:ext uri="{FF2B5EF4-FFF2-40B4-BE49-F238E27FC236}">
                <a16:creationId xmlns:a16="http://schemas.microsoft.com/office/drawing/2014/main" id="{1D7E4E3C-1332-2305-C51C-364C5D2538B3}"/>
              </a:ext>
            </a:extLst>
          </p:cNvPr>
          <p:cNvSpPr>
            <a:spLocks noGrp="1"/>
          </p:cNvSpPr>
          <p:nvPr>
            <p:ph type="pic" idx="21"/>
          </p:nvPr>
        </p:nvSpPr>
        <p:spPr>
          <a:xfrm>
            <a:off x="4188356" y="2199537"/>
            <a:ext cx="794058" cy="729883"/>
          </a:xfrm>
          <a:prstGeom prst="rect">
            <a:avLst/>
          </a:prstGeom>
          <a:noFill/>
          <a:ln>
            <a:noFill/>
          </a:ln>
        </p:spPr>
        <p:txBody>
          <a:bodyPr/>
          <a:lstStyle/>
          <a:p>
            <a:endParaRPr lang="en-US"/>
          </a:p>
        </p:txBody>
      </p:sp>
      <p:sp>
        <p:nvSpPr>
          <p:cNvPr id="15" name="Google Shape;27;p51">
            <a:extLst>
              <a:ext uri="{FF2B5EF4-FFF2-40B4-BE49-F238E27FC236}">
                <a16:creationId xmlns:a16="http://schemas.microsoft.com/office/drawing/2014/main" id="{2F9862F9-D9F3-6411-3409-00FC644EF390}"/>
              </a:ext>
            </a:extLst>
          </p:cNvPr>
          <p:cNvSpPr txBox="1">
            <a:spLocks noGrp="1"/>
          </p:cNvSpPr>
          <p:nvPr>
            <p:ph type="body" idx="22"/>
          </p:nvPr>
        </p:nvSpPr>
        <p:spPr>
          <a:xfrm>
            <a:off x="4908744" y="2814538"/>
            <a:ext cx="2904910" cy="819247"/>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1"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 name="Google Shape;27;p51">
            <a:extLst>
              <a:ext uri="{FF2B5EF4-FFF2-40B4-BE49-F238E27FC236}">
                <a16:creationId xmlns:a16="http://schemas.microsoft.com/office/drawing/2014/main" id="{0618B94D-1EC9-49CA-5047-4DC30DB88FD3}"/>
              </a:ext>
            </a:extLst>
          </p:cNvPr>
          <p:cNvSpPr txBox="1">
            <a:spLocks noGrp="1"/>
          </p:cNvSpPr>
          <p:nvPr>
            <p:ph type="body" idx="23"/>
          </p:nvPr>
        </p:nvSpPr>
        <p:spPr>
          <a:xfrm>
            <a:off x="8771132" y="3708893"/>
            <a:ext cx="2904910" cy="1545552"/>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8;p51">
            <a:extLst>
              <a:ext uri="{FF2B5EF4-FFF2-40B4-BE49-F238E27FC236}">
                <a16:creationId xmlns:a16="http://schemas.microsoft.com/office/drawing/2014/main" id="{4AA583ED-CBBA-65C4-FA2D-F7305789DA12}"/>
              </a:ext>
            </a:extLst>
          </p:cNvPr>
          <p:cNvSpPr txBox="1">
            <a:spLocks noGrp="1"/>
          </p:cNvSpPr>
          <p:nvPr>
            <p:ph type="body" idx="24"/>
          </p:nvPr>
        </p:nvSpPr>
        <p:spPr>
          <a:xfrm>
            <a:off x="8725847" y="2307249"/>
            <a:ext cx="2904910" cy="472960"/>
          </a:xfrm>
          <a:prstGeom prst="rect">
            <a:avLst/>
          </a:prstGeom>
          <a:noFill/>
          <a:ln>
            <a:noFill/>
          </a:ln>
        </p:spPr>
        <p:txBody>
          <a:bodyPr spcFirstLastPara="1" wrap="square" lIns="0" tIns="45700" rIns="91425" bIns="45700" anchor="t" anchorCtr="0">
            <a:noAutofit/>
          </a:bodyPr>
          <a:lstStyle>
            <a:lvl1pPr marL="457200" lvl="0" indent="-228600" algn="l">
              <a:lnSpc>
                <a:spcPct val="90000"/>
              </a:lnSpc>
              <a:spcBef>
                <a:spcPts val="1000"/>
              </a:spcBef>
              <a:spcAft>
                <a:spcPts val="0"/>
              </a:spcAft>
              <a:buClr>
                <a:schemeClr val="accent1"/>
              </a:buClr>
              <a:buSzPts val="1600"/>
              <a:buNone/>
              <a:defRPr sz="16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60;p52">
            <a:extLst>
              <a:ext uri="{FF2B5EF4-FFF2-40B4-BE49-F238E27FC236}">
                <a16:creationId xmlns:a16="http://schemas.microsoft.com/office/drawing/2014/main" id="{CC6D765C-75A6-BC9B-E9C8-FB4F29B1C14E}"/>
              </a:ext>
            </a:extLst>
          </p:cNvPr>
          <p:cNvSpPr>
            <a:spLocks noGrp="1"/>
          </p:cNvSpPr>
          <p:nvPr>
            <p:ph type="pic" idx="25"/>
          </p:nvPr>
        </p:nvSpPr>
        <p:spPr>
          <a:xfrm>
            <a:off x="8050744" y="2199537"/>
            <a:ext cx="794058" cy="729883"/>
          </a:xfrm>
          <a:prstGeom prst="rect">
            <a:avLst/>
          </a:prstGeom>
          <a:noFill/>
          <a:ln>
            <a:noFill/>
          </a:ln>
        </p:spPr>
        <p:txBody>
          <a:bodyPr/>
          <a:lstStyle/>
          <a:p>
            <a:endParaRPr lang="en-US"/>
          </a:p>
        </p:txBody>
      </p:sp>
      <p:sp>
        <p:nvSpPr>
          <p:cNvPr id="27" name="Google Shape;27;p51">
            <a:extLst>
              <a:ext uri="{FF2B5EF4-FFF2-40B4-BE49-F238E27FC236}">
                <a16:creationId xmlns:a16="http://schemas.microsoft.com/office/drawing/2014/main" id="{65495118-403F-1932-5616-7A9F196FEC50}"/>
              </a:ext>
            </a:extLst>
          </p:cNvPr>
          <p:cNvSpPr txBox="1">
            <a:spLocks noGrp="1"/>
          </p:cNvSpPr>
          <p:nvPr>
            <p:ph type="body" idx="26"/>
          </p:nvPr>
        </p:nvSpPr>
        <p:spPr>
          <a:xfrm>
            <a:off x="8771132" y="2814538"/>
            <a:ext cx="2904910" cy="819247"/>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1"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386397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rand - Title Slide " preserve="1" userDrawn="1">
  <p:cSld name="1_Brand - Title Slide ">
    <p:bg>
      <p:bgPr>
        <a:gradFill>
          <a:gsLst>
            <a:gs pos="0">
              <a:srgbClr val="021625"/>
            </a:gs>
            <a:gs pos="65000">
              <a:srgbClr val="013443"/>
            </a:gs>
            <a:gs pos="100000">
              <a:schemeClr val="accent2"/>
            </a:gs>
          </a:gsLst>
          <a:lin ang="5400000" scaled="0"/>
        </a:gradFill>
        <a:effectLst/>
      </p:bgPr>
    </p:bg>
    <p:spTree>
      <p:nvGrpSpPr>
        <p:cNvPr id="1" name="Shape 15"/>
        <p:cNvGrpSpPr/>
        <p:nvPr/>
      </p:nvGrpSpPr>
      <p:grpSpPr>
        <a:xfrm>
          <a:off x="0" y="0"/>
          <a:ext cx="0" cy="0"/>
          <a:chOff x="0" y="0"/>
          <a:chExt cx="0" cy="0"/>
        </a:xfrm>
      </p:grpSpPr>
      <p:pic>
        <p:nvPicPr>
          <p:cNvPr id="23" name="Google Shape;23;p50"/>
          <p:cNvPicPr preferRelativeResize="0"/>
          <p:nvPr/>
        </p:nvPicPr>
        <p:blipFill rotWithShape="1">
          <a:blip r:embed="rId2">
            <a:alphaModFix/>
          </a:blip>
          <a:srcRect/>
          <a:stretch/>
        </p:blipFill>
        <p:spPr>
          <a:xfrm>
            <a:off x="6910337" y="-17564"/>
            <a:ext cx="5345151" cy="6893128"/>
          </a:xfrm>
          <a:prstGeom prst="rect">
            <a:avLst/>
          </a:prstGeom>
          <a:noFill/>
          <a:ln>
            <a:noFill/>
          </a:ln>
        </p:spPr>
      </p:pic>
      <p:pic>
        <p:nvPicPr>
          <p:cNvPr id="18" name="Google Shape;18;p50" title="Hirsch Logo_Blue Background 2_Portrait Format.png"/>
          <p:cNvPicPr preferRelativeResize="0"/>
          <p:nvPr/>
        </p:nvPicPr>
        <p:blipFill rotWithShape="1">
          <a:blip r:embed="rId3">
            <a:alphaModFix/>
          </a:blip>
          <a:srcRect/>
          <a:stretch/>
        </p:blipFill>
        <p:spPr>
          <a:xfrm>
            <a:off x="9541817" y="5489153"/>
            <a:ext cx="2390891" cy="760353"/>
          </a:xfrm>
          <a:prstGeom prst="rect">
            <a:avLst/>
          </a:prstGeom>
          <a:noFill/>
          <a:ln>
            <a:noFill/>
          </a:ln>
        </p:spPr>
      </p:pic>
      <p:cxnSp>
        <p:nvCxnSpPr>
          <p:cNvPr id="2" name="Google Shape;17;p50">
            <a:extLst>
              <a:ext uri="{FF2B5EF4-FFF2-40B4-BE49-F238E27FC236}">
                <a16:creationId xmlns:a16="http://schemas.microsoft.com/office/drawing/2014/main" id="{00C688A3-7E79-4163-7660-16270EC5914E}"/>
              </a:ext>
            </a:extLst>
          </p:cNvPr>
          <p:cNvCxnSpPr/>
          <p:nvPr userDrawn="1"/>
        </p:nvCxnSpPr>
        <p:spPr>
          <a:xfrm>
            <a:off x="607889" y="5871196"/>
            <a:ext cx="6361633" cy="0"/>
          </a:xfrm>
          <a:prstGeom prst="straightConnector1">
            <a:avLst/>
          </a:prstGeom>
          <a:noFill/>
          <a:ln w="9525" cap="flat" cmpd="sng">
            <a:solidFill>
              <a:srgbClr val="92D400"/>
            </a:solidFill>
            <a:prstDash val="solid"/>
            <a:round/>
            <a:headEnd type="none" w="sm" len="sm"/>
            <a:tailEnd type="none" w="sm" len="sm"/>
          </a:ln>
        </p:spPr>
      </p:cxnSp>
      <p:sp>
        <p:nvSpPr>
          <p:cNvPr id="4" name="Google Shape;19;p50">
            <a:extLst>
              <a:ext uri="{FF2B5EF4-FFF2-40B4-BE49-F238E27FC236}">
                <a16:creationId xmlns:a16="http://schemas.microsoft.com/office/drawing/2014/main" id="{00D0D652-CBB0-2AED-E22D-471316BEE014}"/>
              </a:ext>
            </a:extLst>
          </p:cNvPr>
          <p:cNvSpPr txBox="1">
            <a:spLocks noGrp="1"/>
          </p:cNvSpPr>
          <p:nvPr>
            <p:ph type="title"/>
          </p:nvPr>
        </p:nvSpPr>
        <p:spPr>
          <a:xfrm>
            <a:off x="523814" y="2700631"/>
            <a:ext cx="7150983" cy="90551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Montserrat SemiBold"/>
              <a:buNone/>
              <a:defRPr sz="4800" b="1" i="0">
                <a:solidFill>
                  <a:schemeClr val="l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 name="Google Shape;20;p50">
            <a:extLst>
              <a:ext uri="{FF2B5EF4-FFF2-40B4-BE49-F238E27FC236}">
                <a16:creationId xmlns:a16="http://schemas.microsoft.com/office/drawing/2014/main" id="{AEB3A451-EE41-7090-34C1-4696B1C0152B}"/>
              </a:ext>
            </a:extLst>
          </p:cNvPr>
          <p:cNvSpPr txBox="1">
            <a:spLocks noGrp="1"/>
          </p:cNvSpPr>
          <p:nvPr>
            <p:ph type="subTitle" idx="1"/>
          </p:nvPr>
        </p:nvSpPr>
        <p:spPr>
          <a:xfrm>
            <a:off x="483369" y="3538756"/>
            <a:ext cx="7191428" cy="500109"/>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7" name="Google Shape;16;p50">
            <a:extLst>
              <a:ext uri="{FF2B5EF4-FFF2-40B4-BE49-F238E27FC236}">
                <a16:creationId xmlns:a16="http://schemas.microsoft.com/office/drawing/2014/main" id="{B5A22F17-A921-C827-C8E4-21400A6229A2}"/>
              </a:ext>
            </a:extLst>
          </p:cNvPr>
          <p:cNvSpPr/>
          <p:nvPr userDrawn="1"/>
        </p:nvSpPr>
        <p:spPr>
          <a:xfrm>
            <a:off x="638714" y="4176184"/>
            <a:ext cx="1438655" cy="353913"/>
          </a:xfrm>
          <a:prstGeom prst="roundRect">
            <a:avLst>
              <a:gd name="adj" fmla="val 50000"/>
            </a:avLst>
          </a:prstGeom>
          <a:solidFill>
            <a:srgbClr val="92D400"/>
          </a:solidFill>
          <a:ln w="9525" cap="flat" cmpd="sng">
            <a:solidFill>
              <a:srgbClr val="92D4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rgbClr val="021825"/>
              </a:buClr>
              <a:buSzPts val="900"/>
              <a:buFont typeface="Montserrat Medium"/>
              <a:buNone/>
            </a:pPr>
            <a:r>
              <a:rPr lang="en" sz="900" b="0" i="0" u="none" strike="noStrike" cap="none">
                <a:solidFill>
                  <a:srgbClr val="021825"/>
                </a:solidFill>
                <a:latin typeface="Montserrat Medium"/>
                <a:ea typeface="Montserrat Medium"/>
                <a:cs typeface="Montserrat Medium"/>
                <a:sym typeface="Montserrat Medium"/>
              </a:rPr>
              <a:t>hirschsecure.com</a:t>
            </a:r>
            <a:endParaRPr sz="900" b="0" i="0" u="none" strike="noStrike" cap="none">
              <a:solidFill>
                <a:srgbClr val="021825"/>
              </a:solidFill>
              <a:latin typeface="Montserrat Medium"/>
              <a:ea typeface="Montserrat Medium"/>
              <a:cs typeface="Montserrat Medium"/>
              <a:sym typeface="Montserrat Medium"/>
            </a:endParaRPr>
          </a:p>
        </p:txBody>
      </p:sp>
      <p:sp>
        <p:nvSpPr>
          <p:cNvPr id="9" name="Google Shape;22;p50">
            <a:extLst>
              <a:ext uri="{FF2B5EF4-FFF2-40B4-BE49-F238E27FC236}">
                <a16:creationId xmlns:a16="http://schemas.microsoft.com/office/drawing/2014/main" id="{B97C755C-88F2-6F38-CB55-847C39CBC567}"/>
              </a:ext>
            </a:extLst>
          </p:cNvPr>
          <p:cNvSpPr txBox="1">
            <a:spLocks noGrp="1"/>
          </p:cNvSpPr>
          <p:nvPr>
            <p:ph type="body" idx="3"/>
          </p:nvPr>
        </p:nvSpPr>
        <p:spPr>
          <a:xfrm>
            <a:off x="319861" y="5911623"/>
            <a:ext cx="2201862" cy="27391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900"/>
              <a:buNone/>
              <a:defRPr sz="10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6649481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12_Brand - Text Layout Slide 1">
    <p:spTree>
      <p:nvGrpSpPr>
        <p:cNvPr id="1" name="Shape 24"/>
        <p:cNvGrpSpPr/>
        <p:nvPr/>
      </p:nvGrpSpPr>
      <p:grpSpPr>
        <a:xfrm>
          <a:off x="0" y="0"/>
          <a:ext cx="0" cy="0"/>
          <a:chOff x="0" y="0"/>
          <a:chExt cx="0" cy="0"/>
        </a:xfrm>
      </p:grpSpPr>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pic>
        <p:nvPicPr>
          <p:cNvPr id="32" name="Google Shape;32;p51" title="Hirsch Logo_White Background 2_Portrait Format.png"/>
          <p:cNvPicPr preferRelativeResize="0"/>
          <p:nvPr/>
        </p:nvPicPr>
        <p:blipFill rotWithShape="1">
          <a:blip r:embed="rId2">
            <a:alphaModFix/>
          </a:blip>
          <a:srcRect/>
          <a:stretch/>
        </p:blipFill>
        <p:spPr>
          <a:xfrm>
            <a:off x="10095319" y="6239758"/>
            <a:ext cx="1690126" cy="537474"/>
          </a:xfrm>
          <a:prstGeom prst="rect">
            <a:avLst/>
          </a:prstGeom>
          <a:noFill/>
          <a:ln>
            <a:noFill/>
          </a:ln>
        </p:spPr>
      </p:pic>
      <p:sp>
        <p:nvSpPr>
          <p:cNvPr id="4" name="Google Shape;25;p51">
            <a:extLst>
              <a:ext uri="{FF2B5EF4-FFF2-40B4-BE49-F238E27FC236}">
                <a16:creationId xmlns:a16="http://schemas.microsoft.com/office/drawing/2014/main" id="{DC14ABF2-0C01-2596-7B7C-D3707E134097}"/>
              </a:ext>
            </a:extLst>
          </p:cNvPr>
          <p:cNvSpPr txBox="1">
            <a:spLocks noGrp="1"/>
          </p:cNvSpPr>
          <p:nvPr>
            <p:ph type="title"/>
          </p:nvPr>
        </p:nvSpPr>
        <p:spPr>
          <a:xfrm>
            <a:off x="526218" y="698636"/>
            <a:ext cx="11042483"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 name="Google Shape;28;p51">
            <a:extLst>
              <a:ext uri="{FF2B5EF4-FFF2-40B4-BE49-F238E27FC236}">
                <a16:creationId xmlns:a16="http://schemas.microsoft.com/office/drawing/2014/main" id="{78B0CE06-CA24-8428-39FB-3C8A49FBAD03}"/>
              </a:ext>
            </a:extLst>
          </p:cNvPr>
          <p:cNvSpPr txBox="1">
            <a:spLocks noGrp="1"/>
          </p:cNvSpPr>
          <p:nvPr>
            <p:ph type="body" idx="3"/>
          </p:nvPr>
        </p:nvSpPr>
        <p:spPr>
          <a:xfrm>
            <a:off x="1545523" y="3289028"/>
            <a:ext cx="2725852"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 name="Google Shape;263;p63">
            <a:extLst>
              <a:ext uri="{FF2B5EF4-FFF2-40B4-BE49-F238E27FC236}">
                <a16:creationId xmlns:a16="http://schemas.microsoft.com/office/drawing/2014/main" id="{9515A7F2-18E0-CD12-B618-9B74E2621627}"/>
              </a:ext>
            </a:extLst>
          </p:cNvPr>
          <p:cNvSpPr>
            <a:spLocks noGrp="1"/>
          </p:cNvSpPr>
          <p:nvPr>
            <p:ph type="pic" idx="17"/>
          </p:nvPr>
        </p:nvSpPr>
        <p:spPr>
          <a:xfrm>
            <a:off x="2361151" y="2078931"/>
            <a:ext cx="1100756" cy="1011794"/>
          </a:xfrm>
          <a:prstGeom prst="rect">
            <a:avLst/>
          </a:prstGeom>
          <a:noFill/>
          <a:ln>
            <a:noFill/>
          </a:ln>
        </p:spPr>
        <p:txBody>
          <a:bodyPr/>
          <a:lstStyle/>
          <a:p>
            <a:endParaRPr lang="en-US"/>
          </a:p>
        </p:txBody>
      </p:sp>
      <p:sp>
        <p:nvSpPr>
          <p:cNvPr id="2" name="Google Shape;263;p63">
            <a:extLst>
              <a:ext uri="{FF2B5EF4-FFF2-40B4-BE49-F238E27FC236}">
                <a16:creationId xmlns:a16="http://schemas.microsoft.com/office/drawing/2014/main" id="{0236742F-8AB6-A717-704F-78118C31C666}"/>
              </a:ext>
            </a:extLst>
          </p:cNvPr>
          <p:cNvSpPr>
            <a:spLocks noGrp="1"/>
          </p:cNvSpPr>
          <p:nvPr>
            <p:ph type="pic" idx="23"/>
          </p:nvPr>
        </p:nvSpPr>
        <p:spPr>
          <a:xfrm>
            <a:off x="5545621" y="2078931"/>
            <a:ext cx="1100756" cy="1011794"/>
          </a:xfrm>
          <a:prstGeom prst="rect">
            <a:avLst/>
          </a:prstGeom>
          <a:noFill/>
          <a:ln>
            <a:noFill/>
          </a:ln>
        </p:spPr>
        <p:txBody>
          <a:bodyPr/>
          <a:lstStyle/>
          <a:p>
            <a:endParaRPr lang="en-US"/>
          </a:p>
        </p:txBody>
      </p:sp>
      <p:sp>
        <p:nvSpPr>
          <p:cNvPr id="3" name="Google Shape;263;p63">
            <a:extLst>
              <a:ext uri="{FF2B5EF4-FFF2-40B4-BE49-F238E27FC236}">
                <a16:creationId xmlns:a16="http://schemas.microsoft.com/office/drawing/2014/main" id="{4699FBFB-6F92-86D3-8748-089FD0CC50BA}"/>
              </a:ext>
            </a:extLst>
          </p:cNvPr>
          <p:cNvSpPr>
            <a:spLocks noGrp="1"/>
          </p:cNvSpPr>
          <p:nvPr>
            <p:ph type="pic" idx="24"/>
          </p:nvPr>
        </p:nvSpPr>
        <p:spPr>
          <a:xfrm>
            <a:off x="8730091" y="2078931"/>
            <a:ext cx="1100756" cy="1011794"/>
          </a:xfrm>
          <a:prstGeom prst="rect">
            <a:avLst/>
          </a:prstGeom>
          <a:noFill/>
          <a:ln>
            <a:noFill/>
          </a:ln>
        </p:spPr>
        <p:txBody>
          <a:bodyPr/>
          <a:lstStyle/>
          <a:p>
            <a:endParaRPr lang="en-US"/>
          </a:p>
        </p:txBody>
      </p:sp>
      <p:sp>
        <p:nvSpPr>
          <p:cNvPr id="6" name="Google Shape;28;p51">
            <a:extLst>
              <a:ext uri="{FF2B5EF4-FFF2-40B4-BE49-F238E27FC236}">
                <a16:creationId xmlns:a16="http://schemas.microsoft.com/office/drawing/2014/main" id="{3490D64C-E6AE-C6EF-E74F-96E5B37F32C4}"/>
              </a:ext>
            </a:extLst>
          </p:cNvPr>
          <p:cNvSpPr txBox="1">
            <a:spLocks noGrp="1"/>
          </p:cNvSpPr>
          <p:nvPr>
            <p:ph type="body" idx="25"/>
          </p:nvPr>
        </p:nvSpPr>
        <p:spPr>
          <a:xfrm>
            <a:off x="4733073" y="3289028"/>
            <a:ext cx="2725852"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 name="Google Shape;28;p51">
            <a:extLst>
              <a:ext uri="{FF2B5EF4-FFF2-40B4-BE49-F238E27FC236}">
                <a16:creationId xmlns:a16="http://schemas.microsoft.com/office/drawing/2014/main" id="{89B71663-68F5-F58D-F8C3-372DE88838A4}"/>
              </a:ext>
            </a:extLst>
          </p:cNvPr>
          <p:cNvSpPr txBox="1">
            <a:spLocks noGrp="1"/>
          </p:cNvSpPr>
          <p:nvPr>
            <p:ph type="body" idx="26"/>
          </p:nvPr>
        </p:nvSpPr>
        <p:spPr>
          <a:xfrm>
            <a:off x="7920624" y="3289028"/>
            <a:ext cx="2725852"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 name="Google Shape;27;p51">
            <a:extLst>
              <a:ext uri="{FF2B5EF4-FFF2-40B4-BE49-F238E27FC236}">
                <a16:creationId xmlns:a16="http://schemas.microsoft.com/office/drawing/2014/main" id="{B8C97443-1AF2-8620-CA04-28F90A06FF35}"/>
              </a:ext>
            </a:extLst>
          </p:cNvPr>
          <p:cNvSpPr txBox="1">
            <a:spLocks noGrp="1"/>
          </p:cNvSpPr>
          <p:nvPr>
            <p:ph type="body" idx="2"/>
          </p:nvPr>
        </p:nvSpPr>
        <p:spPr>
          <a:xfrm>
            <a:off x="1545523" y="3646839"/>
            <a:ext cx="2725852" cy="1545552"/>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 name="Google Shape;27;p51">
            <a:extLst>
              <a:ext uri="{FF2B5EF4-FFF2-40B4-BE49-F238E27FC236}">
                <a16:creationId xmlns:a16="http://schemas.microsoft.com/office/drawing/2014/main" id="{7F7593E4-F519-EAC6-1C4E-9FDCABCCC668}"/>
              </a:ext>
            </a:extLst>
          </p:cNvPr>
          <p:cNvSpPr txBox="1">
            <a:spLocks noGrp="1"/>
          </p:cNvSpPr>
          <p:nvPr>
            <p:ph type="body" idx="27"/>
          </p:nvPr>
        </p:nvSpPr>
        <p:spPr>
          <a:xfrm>
            <a:off x="4733073" y="3646839"/>
            <a:ext cx="2725852" cy="1545552"/>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27;p51">
            <a:extLst>
              <a:ext uri="{FF2B5EF4-FFF2-40B4-BE49-F238E27FC236}">
                <a16:creationId xmlns:a16="http://schemas.microsoft.com/office/drawing/2014/main" id="{29C52702-085F-F2E5-62AC-87F482366DB5}"/>
              </a:ext>
            </a:extLst>
          </p:cNvPr>
          <p:cNvSpPr txBox="1">
            <a:spLocks noGrp="1"/>
          </p:cNvSpPr>
          <p:nvPr>
            <p:ph type="body" idx="28"/>
          </p:nvPr>
        </p:nvSpPr>
        <p:spPr>
          <a:xfrm>
            <a:off x="7920624" y="3646839"/>
            <a:ext cx="2725852" cy="1545552"/>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714182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13_Brand - Text Layout Slide 1">
    <p:spTree>
      <p:nvGrpSpPr>
        <p:cNvPr id="1" name="Shape 24"/>
        <p:cNvGrpSpPr/>
        <p:nvPr/>
      </p:nvGrpSpPr>
      <p:grpSpPr>
        <a:xfrm>
          <a:off x="0" y="0"/>
          <a:ext cx="0" cy="0"/>
          <a:chOff x="0" y="0"/>
          <a:chExt cx="0" cy="0"/>
        </a:xfrm>
      </p:grpSpPr>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pic>
        <p:nvPicPr>
          <p:cNvPr id="32" name="Google Shape;32;p51" title="Hirsch Logo_White Background 2_Portrait Format.png"/>
          <p:cNvPicPr preferRelativeResize="0"/>
          <p:nvPr/>
        </p:nvPicPr>
        <p:blipFill rotWithShape="1">
          <a:blip r:embed="rId2">
            <a:alphaModFix/>
          </a:blip>
          <a:srcRect/>
          <a:stretch/>
        </p:blipFill>
        <p:spPr>
          <a:xfrm>
            <a:off x="10095319" y="6239758"/>
            <a:ext cx="1690126" cy="537474"/>
          </a:xfrm>
          <a:prstGeom prst="rect">
            <a:avLst/>
          </a:prstGeom>
          <a:noFill/>
          <a:ln>
            <a:noFill/>
          </a:ln>
        </p:spPr>
      </p:pic>
      <p:sp>
        <p:nvSpPr>
          <p:cNvPr id="4" name="Google Shape;25;p51">
            <a:extLst>
              <a:ext uri="{FF2B5EF4-FFF2-40B4-BE49-F238E27FC236}">
                <a16:creationId xmlns:a16="http://schemas.microsoft.com/office/drawing/2014/main" id="{DC14ABF2-0C01-2596-7B7C-D3707E134097}"/>
              </a:ext>
            </a:extLst>
          </p:cNvPr>
          <p:cNvSpPr txBox="1">
            <a:spLocks noGrp="1"/>
          </p:cNvSpPr>
          <p:nvPr>
            <p:ph type="title"/>
          </p:nvPr>
        </p:nvSpPr>
        <p:spPr>
          <a:xfrm>
            <a:off x="526218" y="698636"/>
            <a:ext cx="11042483"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 name="Google Shape;28;p51">
            <a:extLst>
              <a:ext uri="{FF2B5EF4-FFF2-40B4-BE49-F238E27FC236}">
                <a16:creationId xmlns:a16="http://schemas.microsoft.com/office/drawing/2014/main" id="{E9B0A37D-90A6-44FC-B67A-55F3DE0B3EDE}"/>
              </a:ext>
            </a:extLst>
          </p:cNvPr>
          <p:cNvSpPr txBox="1">
            <a:spLocks noGrp="1"/>
          </p:cNvSpPr>
          <p:nvPr>
            <p:ph type="body" idx="3"/>
          </p:nvPr>
        </p:nvSpPr>
        <p:spPr>
          <a:xfrm>
            <a:off x="1402645" y="3192520"/>
            <a:ext cx="1812040"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 name="Google Shape;263;p63">
            <a:extLst>
              <a:ext uri="{FF2B5EF4-FFF2-40B4-BE49-F238E27FC236}">
                <a16:creationId xmlns:a16="http://schemas.microsoft.com/office/drawing/2014/main" id="{55D117DA-0D35-92C2-B889-51E7788FECCD}"/>
              </a:ext>
            </a:extLst>
          </p:cNvPr>
          <p:cNvSpPr>
            <a:spLocks noGrp="1"/>
          </p:cNvSpPr>
          <p:nvPr>
            <p:ph type="pic" idx="17"/>
          </p:nvPr>
        </p:nvSpPr>
        <p:spPr>
          <a:xfrm>
            <a:off x="1761069" y="1982423"/>
            <a:ext cx="1100756" cy="1011794"/>
          </a:xfrm>
          <a:prstGeom prst="rect">
            <a:avLst/>
          </a:prstGeom>
          <a:noFill/>
          <a:ln>
            <a:noFill/>
          </a:ln>
        </p:spPr>
        <p:txBody>
          <a:bodyPr/>
          <a:lstStyle/>
          <a:p>
            <a:endParaRPr lang="en-US"/>
          </a:p>
        </p:txBody>
      </p:sp>
      <p:sp>
        <p:nvSpPr>
          <p:cNvPr id="9" name="Google Shape;27;p51">
            <a:extLst>
              <a:ext uri="{FF2B5EF4-FFF2-40B4-BE49-F238E27FC236}">
                <a16:creationId xmlns:a16="http://schemas.microsoft.com/office/drawing/2014/main" id="{A11606C7-BC1F-8304-F818-9C79420D9840}"/>
              </a:ext>
            </a:extLst>
          </p:cNvPr>
          <p:cNvSpPr txBox="1">
            <a:spLocks noGrp="1"/>
          </p:cNvSpPr>
          <p:nvPr>
            <p:ph type="body" idx="2"/>
          </p:nvPr>
        </p:nvSpPr>
        <p:spPr>
          <a:xfrm>
            <a:off x="1402645" y="3540574"/>
            <a:ext cx="1812040" cy="2034351"/>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05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28;p51">
            <a:extLst>
              <a:ext uri="{FF2B5EF4-FFF2-40B4-BE49-F238E27FC236}">
                <a16:creationId xmlns:a16="http://schemas.microsoft.com/office/drawing/2014/main" id="{6F4A140A-BF68-052C-D7F9-051B0C56F13E}"/>
              </a:ext>
            </a:extLst>
          </p:cNvPr>
          <p:cNvSpPr txBox="1">
            <a:spLocks noGrp="1"/>
          </p:cNvSpPr>
          <p:nvPr>
            <p:ph type="body" idx="18"/>
          </p:nvPr>
        </p:nvSpPr>
        <p:spPr>
          <a:xfrm>
            <a:off x="3928890" y="3192520"/>
            <a:ext cx="1812040"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263;p63">
            <a:extLst>
              <a:ext uri="{FF2B5EF4-FFF2-40B4-BE49-F238E27FC236}">
                <a16:creationId xmlns:a16="http://schemas.microsoft.com/office/drawing/2014/main" id="{343AF824-17D6-EFE9-D249-C2C17AD317FD}"/>
              </a:ext>
            </a:extLst>
          </p:cNvPr>
          <p:cNvSpPr>
            <a:spLocks noGrp="1"/>
          </p:cNvSpPr>
          <p:nvPr>
            <p:ph type="pic" idx="19"/>
          </p:nvPr>
        </p:nvSpPr>
        <p:spPr>
          <a:xfrm>
            <a:off x="4287314" y="1982423"/>
            <a:ext cx="1100756" cy="1011794"/>
          </a:xfrm>
          <a:prstGeom prst="rect">
            <a:avLst/>
          </a:prstGeom>
          <a:noFill/>
          <a:ln>
            <a:noFill/>
          </a:ln>
        </p:spPr>
        <p:txBody>
          <a:bodyPr/>
          <a:lstStyle/>
          <a:p>
            <a:endParaRPr lang="en-US"/>
          </a:p>
        </p:txBody>
      </p:sp>
      <p:sp>
        <p:nvSpPr>
          <p:cNvPr id="15" name="Google Shape;27;p51">
            <a:extLst>
              <a:ext uri="{FF2B5EF4-FFF2-40B4-BE49-F238E27FC236}">
                <a16:creationId xmlns:a16="http://schemas.microsoft.com/office/drawing/2014/main" id="{1D77394B-E8CA-4D15-BB34-B5B6E3257B7B}"/>
              </a:ext>
            </a:extLst>
          </p:cNvPr>
          <p:cNvSpPr txBox="1">
            <a:spLocks noGrp="1"/>
          </p:cNvSpPr>
          <p:nvPr>
            <p:ph type="body" idx="20"/>
          </p:nvPr>
        </p:nvSpPr>
        <p:spPr>
          <a:xfrm>
            <a:off x="3928890" y="3540574"/>
            <a:ext cx="1812040" cy="2034351"/>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05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 name="Google Shape;28;p51">
            <a:extLst>
              <a:ext uri="{FF2B5EF4-FFF2-40B4-BE49-F238E27FC236}">
                <a16:creationId xmlns:a16="http://schemas.microsoft.com/office/drawing/2014/main" id="{13770FB7-0A48-AD89-8BB4-77B16387038C}"/>
              </a:ext>
            </a:extLst>
          </p:cNvPr>
          <p:cNvSpPr txBox="1">
            <a:spLocks noGrp="1"/>
          </p:cNvSpPr>
          <p:nvPr>
            <p:ph type="body" idx="21"/>
          </p:nvPr>
        </p:nvSpPr>
        <p:spPr>
          <a:xfrm>
            <a:off x="6456670" y="3192520"/>
            <a:ext cx="1812040"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63;p63">
            <a:extLst>
              <a:ext uri="{FF2B5EF4-FFF2-40B4-BE49-F238E27FC236}">
                <a16:creationId xmlns:a16="http://schemas.microsoft.com/office/drawing/2014/main" id="{0A157004-5E63-1ED1-BBFB-BF2D4725DDD1}"/>
              </a:ext>
            </a:extLst>
          </p:cNvPr>
          <p:cNvSpPr>
            <a:spLocks noGrp="1"/>
          </p:cNvSpPr>
          <p:nvPr>
            <p:ph type="pic" idx="22"/>
          </p:nvPr>
        </p:nvSpPr>
        <p:spPr>
          <a:xfrm>
            <a:off x="6815094" y="1982423"/>
            <a:ext cx="1100756" cy="1011794"/>
          </a:xfrm>
          <a:prstGeom prst="rect">
            <a:avLst/>
          </a:prstGeom>
          <a:noFill/>
          <a:ln>
            <a:noFill/>
          </a:ln>
        </p:spPr>
        <p:txBody>
          <a:bodyPr/>
          <a:lstStyle/>
          <a:p>
            <a:endParaRPr lang="en-US"/>
          </a:p>
        </p:txBody>
      </p:sp>
      <p:sp>
        <p:nvSpPr>
          <p:cNvPr id="25" name="Google Shape;27;p51">
            <a:extLst>
              <a:ext uri="{FF2B5EF4-FFF2-40B4-BE49-F238E27FC236}">
                <a16:creationId xmlns:a16="http://schemas.microsoft.com/office/drawing/2014/main" id="{36A185D1-267A-0122-85FA-F2502991F0F6}"/>
              </a:ext>
            </a:extLst>
          </p:cNvPr>
          <p:cNvSpPr txBox="1">
            <a:spLocks noGrp="1"/>
          </p:cNvSpPr>
          <p:nvPr>
            <p:ph type="body" idx="23"/>
          </p:nvPr>
        </p:nvSpPr>
        <p:spPr>
          <a:xfrm>
            <a:off x="6456670" y="3540574"/>
            <a:ext cx="1812040" cy="2034351"/>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05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8;p51">
            <a:extLst>
              <a:ext uri="{FF2B5EF4-FFF2-40B4-BE49-F238E27FC236}">
                <a16:creationId xmlns:a16="http://schemas.microsoft.com/office/drawing/2014/main" id="{B9CC7394-9BC7-67F8-2455-E751B069E4AB}"/>
              </a:ext>
            </a:extLst>
          </p:cNvPr>
          <p:cNvSpPr txBox="1">
            <a:spLocks noGrp="1"/>
          </p:cNvSpPr>
          <p:nvPr>
            <p:ph type="body" idx="24"/>
          </p:nvPr>
        </p:nvSpPr>
        <p:spPr>
          <a:xfrm>
            <a:off x="8982915" y="3192520"/>
            <a:ext cx="1812040"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63;p63">
            <a:extLst>
              <a:ext uri="{FF2B5EF4-FFF2-40B4-BE49-F238E27FC236}">
                <a16:creationId xmlns:a16="http://schemas.microsoft.com/office/drawing/2014/main" id="{2344536F-D200-9177-1650-828C7C8E3452}"/>
              </a:ext>
            </a:extLst>
          </p:cNvPr>
          <p:cNvSpPr>
            <a:spLocks noGrp="1"/>
          </p:cNvSpPr>
          <p:nvPr>
            <p:ph type="pic" idx="25"/>
          </p:nvPr>
        </p:nvSpPr>
        <p:spPr>
          <a:xfrm>
            <a:off x="9341339" y="1982423"/>
            <a:ext cx="1100756" cy="1011794"/>
          </a:xfrm>
          <a:prstGeom prst="rect">
            <a:avLst/>
          </a:prstGeom>
          <a:noFill/>
          <a:ln>
            <a:noFill/>
          </a:ln>
        </p:spPr>
        <p:txBody>
          <a:bodyPr/>
          <a:lstStyle/>
          <a:p>
            <a:endParaRPr lang="en-US"/>
          </a:p>
        </p:txBody>
      </p:sp>
      <p:sp>
        <p:nvSpPr>
          <p:cNvPr id="28" name="Google Shape;27;p51">
            <a:extLst>
              <a:ext uri="{FF2B5EF4-FFF2-40B4-BE49-F238E27FC236}">
                <a16:creationId xmlns:a16="http://schemas.microsoft.com/office/drawing/2014/main" id="{8AF295B8-A5F8-BC84-9782-D74CE5412097}"/>
              </a:ext>
            </a:extLst>
          </p:cNvPr>
          <p:cNvSpPr txBox="1">
            <a:spLocks noGrp="1"/>
          </p:cNvSpPr>
          <p:nvPr>
            <p:ph type="body" idx="26"/>
          </p:nvPr>
        </p:nvSpPr>
        <p:spPr>
          <a:xfrm>
            <a:off x="8982915" y="3540574"/>
            <a:ext cx="1812040" cy="2034351"/>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05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080774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lide Break" preserve="1">
  <p:cSld name="Slide Break">
    <p:bg>
      <p:bgPr>
        <a:blipFill>
          <a:blip r:embed="rId2">
            <a:alphaModFix/>
          </a:blip>
          <a:stretch>
            <a:fillRect/>
          </a:stretch>
        </a:blipFill>
        <a:effectLst/>
      </p:bgPr>
    </p:bg>
    <p:spTree>
      <p:nvGrpSpPr>
        <p:cNvPr id="1" name="Shape 696"/>
        <p:cNvGrpSpPr/>
        <p:nvPr/>
      </p:nvGrpSpPr>
      <p:grpSpPr>
        <a:xfrm>
          <a:off x="0" y="0"/>
          <a:ext cx="0" cy="0"/>
          <a:chOff x="0" y="0"/>
          <a:chExt cx="0" cy="0"/>
        </a:xfrm>
      </p:grpSpPr>
      <p:sp>
        <p:nvSpPr>
          <p:cNvPr id="697" name="Google Shape;697;p92"/>
          <p:cNvSpPr/>
          <p:nvPr/>
        </p:nvSpPr>
        <p:spPr>
          <a:xfrm>
            <a:off x="0" y="0"/>
            <a:ext cx="12192000" cy="6858000"/>
          </a:xfrm>
          <a:prstGeom prst="rect">
            <a:avLst/>
          </a:prstGeom>
          <a:solidFill>
            <a:srgbClr val="021625">
              <a:alpha val="42745"/>
            </a:srgbClr>
          </a:solidFill>
          <a:ln w="12700" cap="flat" cmpd="sng">
            <a:solidFill>
              <a:srgbClr val="02152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pitchFamily="2" charset="77"/>
              <a:ea typeface="Arial"/>
              <a:cs typeface="Arial"/>
              <a:sym typeface="Arial"/>
            </a:endParaRPr>
          </a:p>
        </p:txBody>
      </p:sp>
      <p:cxnSp>
        <p:nvCxnSpPr>
          <p:cNvPr id="698" name="Google Shape;698;p92"/>
          <p:cNvCxnSpPr/>
          <p:nvPr/>
        </p:nvCxnSpPr>
        <p:spPr>
          <a:xfrm>
            <a:off x="5438674" y="5277306"/>
            <a:ext cx="6124299" cy="0"/>
          </a:xfrm>
          <a:prstGeom prst="straightConnector1">
            <a:avLst/>
          </a:prstGeom>
          <a:noFill/>
          <a:ln w="9525" cap="flat" cmpd="sng">
            <a:solidFill>
              <a:schemeClr val="lt1"/>
            </a:solidFill>
            <a:prstDash val="solid"/>
            <a:miter lim="800000"/>
            <a:headEnd type="none" w="sm" len="sm"/>
            <a:tailEnd type="none" w="sm" len="sm"/>
          </a:ln>
        </p:spPr>
      </p:cxnSp>
      <p:sp>
        <p:nvSpPr>
          <p:cNvPr id="699" name="Google Shape;699;p92"/>
          <p:cNvSpPr txBox="1">
            <a:spLocks noGrp="1"/>
          </p:cNvSpPr>
          <p:nvPr>
            <p:ph type="subTitle" idx="1"/>
          </p:nvPr>
        </p:nvSpPr>
        <p:spPr>
          <a:xfrm>
            <a:off x="5541561" y="5475136"/>
            <a:ext cx="6124299" cy="320527"/>
          </a:xfrm>
          <a:prstGeom prst="rect">
            <a:avLst/>
          </a:prstGeom>
          <a:noFill/>
          <a:ln>
            <a:noFill/>
          </a:ln>
        </p:spPr>
        <p:txBody>
          <a:bodyPr spcFirstLastPara="1" wrap="square" lIns="91425" tIns="45700" rIns="91425" bIns="45700" anchor="t" anchorCtr="0">
            <a:noAutofit/>
          </a:bodyPr>
          <a:lstStyle>
            <a:lvl1pPr lvl="0" algn="r">
              <a:lnSpc>
                <a:spcPct val="90000"/>
              </a:lnSpc>
              <a:spcBef>
                <a:spcPts val="1000"/>
              </a:spcBef>
              <a:spcAft>
                <a:spcPts val="0"/>
              </a:spcAft>
              <a:buClr>
                <a:schemeClr val="lt1"/>
              </a:buClr>
              <a:buSzPts val="1800"/>
              <a:buNone/>
              <a:defRPr sz="1800" b="0" i="0">
                <a:solidFill>
                  <a:schemeClr val="lt1"/>
                </a:solidFill>
                <a:latin typeface="Montserrat"/>
                <a:ea typeface="Montserrat"/>
                <a:cs typeface="Montserrat"/>
                <a:sym typeface="Montserrat"/>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700" name="Google Shape;700;p92"/>
          <p:cNvSpPr txBox="1">
            <a:spLocks noGrp="1"/>
          </p:cNvSpPr>
          <p:nvPr>
            <p:ph type="title"/>
          </p:nvPr>
        </p:nvSpPr>
        <p:spPr>
          <a:xfrm>
            <a:off x="5539032" y="4625795"/>
            <a:ext cx="6124299" cy="453682"/>
          </a:xfrm>
          <a:prstGeom prst="rect">
            <a:avLst/>
          </a:prstGeom>
          <a:noFill/>
          <a:ln>
            <a:noFill/>
          </a:ln>
        </p:spPr>
        <p:txBody>
          <a:bodyPr spcFirstLastPara="1" wrap="square" lIns="91425" tIns="45700" rIns="91425" bIns="45700" anchor="t" anchorCtr="0">
            <a:noAutofit/>
          </a:bodyPr>
          <a:lstStyle>
            <a:lvl1pPr lvl="0" algn="r">
              <a:lnSpc>
                <a:spcPct val="90000"/>
              </a:lnSpc>
              <a:spcBef>
                <a:spcPts val="0"/>
              </a:spcBef>
              <a:spcAft>
                <a:spcPts val="0"/>
              </a:spcAft>
              <a:buClr>
                <a:schemeClr val="lt1"/>
              </a:buClr>
              <a:buSzPts val="4000"/>
              <a:buFont typeface="Montserrat"/>
              <a:buNone/>
              <a:defRPr sz="4000" b="0" i="0">
                <a:solidFill>
                  <a:schemeClr val="lt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 name="Google Shape;53;p52" title="Hirsch Logo_Blue Background 2_Portrait Format.png">
            <a:extLst>
              <a:ext uri="{FF2B5EF4-FFF2-40B4-BE49-F238E27FC236}">
                <a16:creationId xmlns:a16="http://schemas.microsoft.com/office/drawing/2014/main" id="{8AAE4951-D5C8-48EE-02B5-94562440AC44}"/>
              </a:ext>
            </a:extLst>
          </p:cNvPr>
          <p:cNvPicPr preferRelativeResize="0"/>
          <p:nvPr userDrawn="1"/>
        </p:nvPicPr>
        <p:blipFill rotWithShape="1">
          <a:blip r:embed="rId3">
            <a:alphaModFix/>
          </a:blip>
          <a:srcRect b="10"/>
          <a:stretch/>
        </p:blipFill>
        <p:spPr>
          <a:xfrm>
            <a:off x="10106470" y="6153470"/>
            <a:ext cx="1690126" cy="537474"/>
          </a:xfrm>
          <a:prstGeom prst="rect">
            <a:avLst/>
          </a:prstGeom>
          <a:noFill/>
          <a:ln>
            <a:noFill/>
          </a:ln>
        </p:spPr>
      </p:pic>
      <p:sp>
        <p:nvSpPr>
          <p:cNvPr id="3" name="Google Shape;16;p50">
            <a:extLst>
              <a:ext uri="{FF2B5EF4-FFF2-40B4-BE49-F238E27FC236}">
                <a16:creationId xmlns:a16="http://schemas.microsoft.com/office/drawing/2014/main" id="{407F14E7-7861-B346-EB07-A6FD69800379}"/>
              </a:ext>
            </a:extLst>
          </p:cNvPr>
          <p:cNvSpPr/>
          <p:nvPr userDrawn="1"/>
        </p:nvSpPr>
        <p:spPr>
          <a:xfrm>
            <a:off x="8601181" y="6245250"/>
            <a:ext cx="1438655" cy="353913"/>
          </a:xfrm>
          <a:prstGeom prst="roundRect">
            <a:avLst>
              <a:gd name="adj" fmla="val 50000"/>
            </a:avLst>
          </a:prstGeom>
          <a:solidFill>
            <a:srgbClr val="92D400"/>
          </a:solidFill>
          <a:ln w="9525" cap="flat" cmpd="sng">
            <a:solidFill>
              <a:srgbClr val="92D4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rgbClr val="021825"/>
              </a:buClr>
              <a:buSzPts val="900"/>
              <a:buFont typeface="Montserrat Medium"/>
              <a:buNone/>
            </a:pPr>
            <a:r>
              <a:rPr lang="en" sz="900" b="0" i="0" u="none" strike="noStrike" cap="none">
                <a:solidFill>
                  <a:srgbClr val="021825"/>
                </a:solidFill>
                <a:latin typeface="Montserrat Medium"/>
                <a:ea typeface="Montserrat Medium"/>
                <a:cs typeface="Montserrat Medium"/>
                <a:sym typeface="Montserrat Medium"/>
              </a:rPr>
              <a:t>hirschsecure.com</a:t>
            </a:r>
            <a:endParaRPr sz="900" b="0" i="0" u="none" strike="noStrike" cap="none">
              <a:solidFill>
                <a:srgbClr val="021825"/>
              </a:solidFill>
              <a:latin typeface="Montserrat Medium"/>
              <a:ea typeface="Montserrat Medium"/>
              <a:cs typeface="Montserrat Medium"/>
              <a:sym typeface="Montserrat Medium"/>
            </a:endParaRPr>
          </a:p>
        </p:txBody>
      </p:sp>
    </p:spTree>
    <p:extLst>
      <p:ext uri="{BB962C8B-B14F-4D97-AF65-F5344CB8AC3E}">
        <p14:creationId xmlns:p14="http://schemas.microsoft.com/office/powerpoint/2010/main" val="2037100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reserve="1">
  <p:cSld name="2_Background 1">
    <p:bg>
      <p:bgPr>
        <a:gradFill>
          <a:gsLst>
            <a:gs pos="0">
              <a:srgbClr val="021625"/>
            </a:gs>
            <a:gs pos="65000">
              <a:srgbClr val="013443"/>
            </a:gs>
            <a:gs pos="100000">
              <a:schemeClr val="accent2"/>
            </a:gs>
          </a:gsLst>
          <a:lin ang="5400000" scaled="0"/>
        </a:gradFill>
        <a:effectLst/>
      </p:bgPr>
    </p:bg>
    <p:spTree>
      <p:nvGrpSpPr>
        <p:cNvPr id="1" name="Shape 802"/>
        <p:cNvGrpSpPr/>
        <p:nvPr/>
      </p:nvGrpSpPr>
      <p:grpSpPr>
        <a:xfrm>
          <a:off x="0" y="0"/>
          <a:ext cx="0" cy="0"/>
          <a:chOff x="0" y="0"/>
          <a:chExt cx="0" cy="0"/>
        </a:xfrm>
      </p:grpSpPr>
    </p:spTree>
    <p:extLst>
      <p:ext uri="{BB962C8B-B14F-4D97-AF65-F5344CB8AC3E}">
        <p14:creationId xmlns:p14="http://schemas.microsoft.com/office/powerpoint/2010/main" val="1846289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14_Brand - Text Layout Slide 1">
    <p:spTree>
      <p:nvGrpSpPr>
        <p:cNvPr id="1" name="Shape 24"/>
        <p:cNvGrpSpPr/>
        <p:nvPr/>
      </p:nvGrpSpPr>
      <p:grpSpPr>
        <a:xfrm>
          <a:off x="0" y="0"/>
          <a:ext cx="0" cy="0"/>
          <a:chOff x="0" y="0"/>
          <a:chExt cx="0" cy="0"/>
        </a:xfrm>
      </p:grpSpPr>
    </p:spTree>
    <p:extLst>
      <p:ext uri="{BB962C8B-B14F-4D97-AF65-F5344CB8AC3E}">
        <p14:creationId xmlns:p14="http://schemas.microsoft.com/office/powerpoint/2010/main" val="23176784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rand - Title Slide " preserve="1" userDrawn="1">
  <p:cSld name="Brand - Title Slide ">
    <p:bg>
      <p:bgPr>
        <a:gradFill>
          <a:gsLst>
            <a:gs pos="0">
              <a:srgbClr val="021625"/>
            </a:gs>
            <a:gs pos="65000">
              <a:srgbClr val="013443"/>
            </a:gs>
            <a:gs pos="100000">
              <a:schemeClr val="accent2"/>
            </a:gs>
          </a:gsLst>
          <a:lin ang="5400000" scaled="0"/>
        </a:gradFill>
        <a:effectLst/>
      </p:bgPr>
    </p:bg>
    <p:spTree>
      <p:nvGrpSpPr>
        <p:cNvPr id="1" name="Shape 15"/>
        <p:cNvGrpSpPr/>
        <p:nvPr/>
      </p:nvGrpSpPr>
      <p:grpSpPr>
        <a:xfrm>
          <a:off x="0" y="0"/>
          <a:ext cx="0" cy="0"/>
          <a:chOff x="0" y="0"/>
          <a:chExt cx="0" cy="0"/>
        </a:xfrm>
      </p:grpSpPr>
      <p:pic>
        <p:nvPicPr>
          <p:cNvPr id="23" name="Google Shape;23;p50"/>
          <p:cNvPicPr preferRelativeResize="0"/>
          <p:nvPr/>
        </p:nvPicPr>
        <p:blipFill rotWithShape="1">
          <a:blip r:embed="rId2">
            <a:alphaModFix/>
          </a:blip>
          <a:srcRect/>
          <a:stretch/>
        </p:blipFill>
        <p:spPr>
          <a:xfrm>
            <a:off x="6910337" y="-17564"/>
            <a:ext cx="5345151" cy="6893128"/>
          </a:xfrm>
          <a:prstGeom prst="rect">
            <a:avLst/>
          </a:prstGeom>
          <a:noFill/>
          <a:ln>
            <a:noFill/>
          </a:ln>
        </p:spPr>
      </p:pic>
      <p:pic>
        <p:nvPicPr>
          <p:cNvPr id="2" name="Google Shape;18;p50">
            <a:extLst>
              <a:ext uri="{FF2B5EF4-FFF2-40B4-BE49-F238E27FC236}">
                <a16:creationId xmlns:a16="http://schemas.microsoft.com/office/drawing/2014/main" id="{01FB17EF-4B70-B416-02D4-0EBBCBD28D72}"/>
              </a:ext>
            </a:extLst>
          </p:cNvPr>
          <p:cNvPicPr preferRelativeResize="0"/>
          <p:nvPr userDrawn="1"/>
        </p:nvPicPr>
        <p:blipFill>
          <a:blip r:embed="rId3"/>
          <a:srcRect/>
          <a:stretch/>
        </p:blipFill>
        <p:spPr>
          <a:xfrm>
            <a:off x="9878148" y="5667170"/>
            <a:ext cx="1782470" cy="488906"/>
          </a:xfrm>
          <a:prstGeom prst="rect">
            <a:avLst/>
          </a:prstGeom>
          <a:noFill/>
          <a:ln>
            <a:noFill/>
          </a:ln>
        </p:spPr>
      </p:pic>
      <p:cxnSp>
        <p:nvCxnSpPr>
          <p:cNvPr id="17" name="Google Shape;17;p50"/>
          <p:cNvCxnSpPr/>
          <p:nvPr/>
        </p:nvCxnSpPr>
        <p:spPr>
          <a:xfrm>
            <a:off x="607889" y="5871196"/>
            <a:ext cx="6361633" cy="0"/>
          </a:xfrm>
          <a:prstGeom prst="straightConnector1">
            <a:avLst/>
          </a:prstGeom>
          <a:noFill/>
          <a:ln w="9525" cap="flat" cmpd="sng">
            <a:solidFill>
              <a:srgbClr val="92D400"/>
            </a:solidFill>
            <a:prstDash val="solid"/>
            <a:round/>
            <a:headEnd type="none" w="sm" len="sm"/>
            <a:tailEnd type="none" w="sm" len="sm"/>
          </a:ln>
        </p:spPr>
      </p:cxnSp>
      <p:sp>
        <p:nvSpPr>
          <p:cNvPr id="19" name="Google Shape;19;p50"/>
          <p:cNvSpPr txBox="1">
            <a:spLocks noGrp="1"/>
          </p:cNvSpPr>
          <p:nvPr>
            <p:ph type="title"/>
          </p:nvPr>
        </p:nvSpPr>
        <p:spPr>
          <a:xfrm>
            <a:off x="523814" y="2700631"/>
            <a:ext cx="7150983" cy="90551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Montserrat SemiBold"/>
              <a:buNone/>
              <a:defRPr sz="4800" b="1" i="0">
                <a:solidFill>
                  <a:schemeClr val="l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50"/>
          <p:cNvSpPr txBox="1">
            <a:spLocks noGrp="1"/>
          </p:cNvSpPr>
          <p:nvPr>
            <p:ph type="subTitle" idx="1"/>
          </p:nvPr>
        </p:nvSpPr>
        <p:spPr>
          <a:xfrm>
            <a:off x="483369" y="3605665"/>
            <a:ext cx="7191428" cy="500109"/>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 name="Text Placeholder 2">
            <a:extLst>
              <a:ext uri="{FF2B5EF4-FFF2-40B4-BE49-F238E27FC236}">
                <a16:creationId xmlns:a16="http://schemas.microsoft.com/office/drawing/2014/main" id="{3B8AC4A6-68B2-4F0D-F888-A68A93A1AE39}"/>
              </a:ext>
            </a:extLst>
          </p:cNvPr>
          <p:cNvSpPr>
            <a:spLocks noGrp="1"/>
          </p:cNvSpPr>
          <p:nvPr>
            <p:ph type="body" sz="quarter" idx="10"/>
          </p:nvPr>
        </p:nvSpPr>
        <p:spPr>
          <a:xfrm>
            <a:off x="491982" y="4383359"/>
            <a:ext cx="5611275" cy="328613"/>
          </a:xfrm>
        </p:spPr>
        <p:txBody>
          <a:bodyPr>
            <a:noAutofit/>
          </a:bodyPr>
          <a:lstStyle>
            <a:lvl1pPr marL="50800" indent="0">
              <a:buNone/>
              <a:defRPr sz="1200">
                <a:ln>
                  <a:noFill/>
                </a:ln>
                <a:solidFill>
                  <a:schemeClr val="bg1"/>
                </a:solidFill>
              </a:defRPr>
            </a:lvl1pPr>
          </a:lstStyle>
          <a:p>
            <a:pPr lvl="0"/>
            <a:r>
              <a:rPr lang="en-US"/>
              <a:t>Click to edit Master text styles</a:t>
            </a:r>
          </a:p>
        </p:txBody>
      </p:sp>
      <p:sp>
        <p:nvSpPr>
          <p:cNvPr id="7" name="Google Shape;22;p50">
            <a:extLst>
              <a:ext uri="{FF2B5EF4-FFF2-40B4-BE49-F238E27FC236}">
                <a16:creationId xmlns:a16="http://schemas.microsoft.com/office/drawing/2014/main" id="{A7D2A623-7CAA-1A27-C47F-F24F362ECD64}"/>
              </a:ext>
            </a:extLst>
          </p:cNvPr>
          <p:cNvSpPr txBox="1">
            <a:spLocks noGrp="1"/>
          </p:cNvSpPr>
          <p:nvPr>
            <p:ph type="body" idx="3"/>
          </p:nvPr>
        </p:nvSpPr>
        <p:spPr>
          <a:xfrm>
            <a:off x="319861" y="5911623"/>
            <a:ext cx="2201862" cy="27391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900"/>
              <a:buNone/>
              <a:defRPr sz="10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972975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rand - Title Slide " preserve="1" userDrawn="1">
  <p:cSld name="1_Brand - Title Slide ">
    <p:bg>
      <p:bgPr>
        <a:gradFill>
          <a:gsLst>
            <a:gs pos="0">
              <a:srgbClr val="021625"/>
            </a:gs>
            <a:gs pos="65000">
              <a:srgbClr val="013443"/>
            </a:gs>
            <a:gs pos="100000">
              <a:schemeClr val="accent2"/>
            </a:gs>
          </a:gsLst>
          <a:lin ang="5400000" scaled="0"/>
        </a:gradFill>
        <a:effectLst/>
      </p:bgPr>
    </p:bg>
    <p:spTree>
      <p:nvGrpSpPr>
        <p:cNvPr id="1" name="Shape 15"/>
        <p:cNvGrpSpPr/>
        <p:nvPr/>
      </p:nvGrpSpPr>
      <p:grpSpPr>
        <a:xfrm>
          <a:off x="0" y="0"/>
          <a:ext cx="0" cy="0"/>
          <a:chOff x="0" y="0"/>
          <a:chExt cx="0" cy="0"/>
        </a:xfrm>
      </p:grpSpPr>
      <p:pic>
        <p:nvPicPr>
          <p:cNvPr id="23" name="Google Shape;23;p50"/>
          <p:cNvPicPr preferRelativeResize="0"/>
          <p:nvPr/>
        </p:nvPicPr>
        <p:blipFill rotWithShape="1">
          <a:blip r:embed="rId2">
            <a:alphaModFix/>
          </a:blip>
          <a:srcRect/>
          <a:stretch/>
        </p:blipFill>
        <p:spPr>
          <a:xfrm>
            <a:off x="6910337" y="-17564"/>
            <a:ext cx="5345151" cy="6893128"/>
          </a:xfrm>
          <a:prstGeom prst="rect">
            <a:avLst/>
          </a:prstGeom>
          <a:noFill/>
          <a:ln>
            <a:noFill/>
          </a:ln>
        </p:spPr>
      </p:pic>
      <p:cxnSp>
        <p:nvCxnSpPr>
          <p:cNvPr id="2" name="Google Shape;17;p50">
            <a:extLst>
              <a:ext uri="{FF2B5EF4-FFF2-40B4-BE49-F238E27FC236}">
                <a16:creationId xmlns:a16="http://schemas.microsoft.com/office/drawing/2014/main" id="{00C688A3-7E79-4163-7660-16270EC5914E}"/>
              </a:ext>
            </a:extLst>
          </p:cNvPr>
          <p:cNvCxnSpPr/>
          <p:nvPr userDrawn="1"/>
        </p:nvCxnSpPr>
        <p:spPr>
          <a:xfrm>
            <a:off x="607889" y="5871196"/>
            <a:ext cx="6361633" cy="0"/>
          </a:xfrm>
          <a:prstGeom prst="straightConnector1">
            <a:avLst/>
          </a:prstGeom>
          <a:noFill/>
          <a:ln w="9525" cap="flat" cmpd="sng">
            <a:solidFill>
              <a:srgbClr val="92D400"/>
            </a:solidFill>
            <a:prstDash val="solid"/>
            <a:round/>
            <a:headEnd type="none" w="sm" len="sm"/>
            <a:tailEnd type="none" w="sm" len="sm"/>
          </a:ln>
        </p:spPr>
      </p:cxnSp>
      <p:sp>
        <p:nvSpPr>
          <p:cNvPr id="4" name="Google Shape;19;p50">
            <a:extLst>
              <a:ext uri="{FF2B5EF4-FFF2-40B4-BE49-F238E27FC236}">
                <a16:creationId xmlns:a16="http://schemas.microsoft.com/office/drawing/2014/main" id="{00D0D652-CBB0-2AED-E22D-471316BEE014}"/>
              </a:ext>
            </a:extLst>
          </p:cNvPr>
          <p:cNvSpPr txBox="1">
            <a:spLocks noGrp="1"/>
          </p:cNvSpPr>
          <p:nvPr>
            <p:ph type="title"/>
          </p:nvPr>
        </p:nvSpPr>
        <p:spPr>
          <a:xfrm>
            <a:off x="523814" y="2700631"/>
            <a:ext cx="7150983" cy="90551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Montserrat SemiBold"/>
              <a:buNone/>
              <a:defRPr sz="4800" b="1" i="0">
                <a:solidFill>
                  <a:schemeClr val="l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 name="Google Shape;20;p50">
            <a:extLst>
              <a:ext uri="{FF2B5EF4-FFF2-40B4-BE49-F238E27FC236}">
                <a16:creationId xmlns:a16="http://schemas.microsoft.com/office/drawing/2014/main" id="{AEB3A451-EE41-7090-34C1-4696B1C0152B}"/>
              </a:ext>
            </a:extLst>
          </p:cNvPr>
          <p:cNvSpPr txBox="1">
            <a:spLocks noGrp="1"/>
          </p:cNvSpPr>
          <p:nvPr>
            <p:ph type="subTitle" idx="1"/>
          </p:nvPr>
        </p:nvSpPr>
        <p:spPr>
          <a:xfrm>
            <a:off x="483369" y="3538757"/>
            <a:ext cx="7191428" cy="500109"/>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7" name="Google Shape;16;p50">
            <a:extLst>
              <a:ext uri="{FF2B5EF4-FFF2-40B4-BE49-F238E27FC236}">
                <a16:creationId xmlns:a16="http://schemas.microsoft.com/office/drawing/2014/main" id="{B5A22F17-A921-C827-C8E4-21400A6229A2}"/>
              </a:ext>
            </a:extLst>
          </p:cNvPr>
          <p:cNvSpPr/>
          <p:nvPr userDrawn="1"/>
        </p:nvSpPr>
        <p:spPr>
          <a:xfrm>
            <a:off x="638714" y="4176184"/>
            <a:ext cx="2187613" cy="353913"/>
          </a:xfrm>
          <a:prstGeom prst="roundRect">
            <a:avLst>
              <a:gd name="adj" fmla="val 50000"/>
            </a:avLst>
          </a:prstGeom>
          <a:solidFill>
            <a:srgbClr val="92D400"/>
          </a:solidFill>
          <a:ln w="9525" cap="flat" cmpd="sng">
            <a:solidFill>
              <a:srgbClr val="92D400"/>
            </a:solidFill>
            <a:prstDash val="solid"/>
            <a:round/>
            <a:headEnd type="none" w="sm" len="sm"/>
            <a:tailEnd type="none" w="sm" len="sm"/>
          </a:ln>
        </p:spPr>
        <p:txBody>
          <a:bodyPr spcFirstLastPara="1" wrap="square" lIns="91425" tIns="91425" rIns="91425" bIns="91425" anchor="ctr" anchorCtr="0">
            <a:noAutofit/>
          </a:bodyPr>
          <a:lstStyle/>
          <a:p>
            <a:pPr algn="ctr"/>
            <a:r>
              <a:rPr lang="en-US" sz="900">
                <a:latin typeface="Montserrat" pitchFamily="2" charset="77"/>
              </a:rPr>
              <a:t>Innovating for a safer tomorrow</a:t>
            </a:r>
          </a:p>
        </p:txBody>
      </p:sp>
      <p:sp>
        <p:nvSpPr>
          <p:cNvPr id="9" name="Google Shape;22;p50">
            <a:extLst>
              <a:ext uri="{FF2B5EF4-FFF2-40B4-BE49-F238E27FC236}">
                <a16:creationId xmlns:a16="http://schemas.microsoft.com/office/drawing/2014/main" id="{B97C755C-88F2-6F38-CB55-847C39CBC567}"/>
              </a:ext>
            </a:extLst>
          </p:cNvPr>
          <p:cNvSpPr txBox="1">
            <a:spLocks noGrp="1"/>
          </p:cNvSpPr>
          <p:nvPr>
            <p:ph type="body" idx="3"/>
          </p:nvPr>
        </p:nvSpPr>
        <p:spPr>
          <a:xfrm>
            <a:off x="319861" y="5900472"/>
            <a:ext cx="2201862" cy="27391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900"/>
              <a:buNone/>
              <a:defRPr sz="10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 name="Google Shape;18;p50">
            <a:extLst>
              <a:ext uri="{FF2B5EF4-FFF2-40B4-BE49-F238E27FC236}">
                <a16:creationId xmlns:a16="http://schemas.microsoft.com/office/drawing/2014/main" id="{A85E19D9-70B6-C893-4454-63E8527B85CE}"/>
              </a:ext>
            </a:extLst>
          </p:cNvPr>
          <p:cNvPicPr preferRelativeResize="0"/>
          <p:nvPr userDrawn="1"/>
        </p:nvPicPr>
        <p:blipFill>
          <a:blip r:embed="rId3"/>
          <a:srcRect/>
          <a:stretch/>
        </p:blipFill>
        <p:spPr>
          <a:xfrm>
            <a:off x="9878148" y="5667170"/>
            <a:ext cx="1782470" cy="488906"/>
          </a:xfrm>
          <a:prstGeom prst="rect">
            <a:avLst/>
          </a:prstGeom>
          <a:noFill/>
          <a:ln>
            <a:noFill/>
          </a:ln>
        </p:spPr>
      </p:pic>
    </p:spTree>
    <p:extLst>
      <p:ext uri="{BB962C8B-B14F-4D97-AF65-F5344CB8AC3E}">
        <p14:creationId xmlns:p14="http://schemas.microsoft.com/office/powerpoint/2010/main" val="13264687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Brand - Text Layout Slide 1">
    <p:spTree>
      <p:nvGrpSpPr>
        <p:cNvPr id="1" name="Shape 24"/>
        <p:cNvGrpSpPr/>
        <p:nvPr/>
      </p:nvGrpSpPr>
      <p:grpSpPr>
        <a:xfrm>
          <a:off x="0" y="0"/>
          <a:ext cx="0" cy="0"/>
          <a:chOff x="0" y="0"/>
          <a:chExt cx="0" cy="0"/>
        </a:xfrm>
      </p:grpSpPr>
      <p:sp>
        <p:nvSpPr>
          <p:cNvPr id="7" name="Google Shape;25;p51">
            <a:extLst>
              <a:ext uri="{FF2B5EF4-FFF2-40B4-BE49-F238E27FC236}">
                <a16:creationId xmlns:a16="http://schemas.microsoft.com/office/drawing/2014/main" id="{DBC3565C-E5E4-4D2F-FD6A-8D32426D2BBB}"/>
              </a:ext>
            </a:extLst>
          </p:cNvPr>
          <p:cNvSpPr txBox="1">
            <a:spLocks noGrp="1"/>
          </p:cNvSpPr>
          <p:nvPr>
            <p:ph type="title"/>
          </p:nvPr>
        </p:nvSpPr>
        <p:spPr>
          <a:xfrm>
            <a:off x="628368" y="360571"/>
            <a:ext cx="10939744"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800" b="1" i="0">
                <a:solidFill>
                  <a:schemeClr val="accent2"/>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8" name="Google Shape;31;p51">
            <a:extLst>
              <a:ext uri="{FF2B5EF4-FFF2-40B4-BE49-F238E27FC236}">
                <a16:creationId xmlns:a16="http://schemas.microsoft.com/office/drawing/2014/main" id="{7F11AAFD-9DB5-C3C8-B91F-A9F616C3A973}"/>
              </a:ext>
            </a:extLst>
          </p:cNvPr>
          <p:cNvCxnSpPr>
            <a:cxnSpLocks/>
          </p:cNvCxnSpPr>
          <p:nvPr userDrawn="1"/>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sp>
        <p:nvSpPr>
          <p:cNvPr id="10" name="Text Placeholder 4">
            <a:extLst>
              <a:ext uri="{FF2B5EF4-FFF2-40B4-BE49-F238E27FC236}">
                <a16:creationId xmlns:a16="http://schemas.microsoft.com/office/drawing/2014/main" id="{5ED2BC93-001E-4A31-8D54-FC4B01DB32D2}"/>
              </a:ext>
            </a:extLst>
          </p:cNvPr>
          <p:cNvSpPr>
            <a:spLocks noGrp="1"/>
          </p:cNvSpPr>
          <p:nvPr>
            <p:ph type="body" sz="quarter" idx="14"/>
          </p:nvPr>
        </p:nvSpPr>
        <p:spPr>
          <a:xfrm>
            <a:off x="628368" y="1387663"/>
            <a:ext cx="10939744" cy="4588259"/>
          </a:xfrm>
        </p:spPr>
        <p:txBody>
          <a:bodyPr lIns="91440">
            <a:normAutofit/>
          </a:bodyPr>
          <a:lstStyle>
            <a:lvl1pPr marL="457200" indent="-406400">
              <a:spcBef>
                <a:spcPts val="600"/>
              </a:spcBef>
              <a:buClr>
                <a:schemeClr val="accent2"/>
              </a:buClr>
              <a:buSzPct val="95000"/>
              <a:buFont typeface="Arial" panose="020B0604020202020204" pitchFamily="34" charset="0"/>
              <a:buChar char="•"/>
              <a:defRPr sz="1600"/>
            </a:lvl1pPr>
            <a:lvl2pPr marL="914400" indent="-381000">
              <a:spcBef>
                <a:spcPts val="600"/>
              </a:spcBef>
              <a:buClr>
                <a:schemeClr val="accent2"/>
              </a:buClr>
              <a:buSzPct val="95000"/>
              <a:buFont typeface="Arial" panose="020B0604020202020204" pitchFamily="34" charset="0"/>
              <a:buChar char="•"/>
              <a:defRPr sz="1600"/>
            </a:lvl2pPr>
            <a:lvl3pPr marL="1371600" indent="-355600">
              <a:spcBef>
                <a:spcPts val="600"/>
              </a:spcBef>
              <a:buClr>
                <a:schemeClr val="accent2"/>
              </a:buClr>
              <a:buSzPct val="95000"/>
              <a:buFont typeface="Arial" panose="020B0604020202020204" pitchFamily="34" charset="0"/>
              <a:buChar char="•"/>
              <a:defRPr sz="1200"/>
            </a:lvl3pPr>
            <a:lvl4pPr marL="1828800" indent="-342900">
              <a:spcBef>
                <a:spcPts val="600"/>
              </a:spcBef>
              <a:buClr>
                <a:schemeClr val="accent2"/>
              </a:buClr>
              <a:buSzPct val="95000"/>
              <a:buFont typeface="Arial" panose="020B0604020202020204" pitchFamily="34" charset="0"/>
              <a:buChar char="•"/>
              <a:defRPr sz="1200"/>
            </a:lvl4pPr>
            <a:lvl5pPr marL="2286000" indent="-342900">
              <a:spcBef>
                <a:spcPts val="600"/>
              </a:spcBef>
              <a:buClr>
                <a:schemeClr val="accent2"/>
              </a:buClr>
              <a:buSzPct val="95000"/>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oogle Shape;32;p51">
            <a:extLst>
              <a:ext uri="{FF2B5EF4-FFF2-40B4-BE49-F238E27FC236}">
                <a16:creationId xmlns:a16="http://schemas.microsoft.com/office/drawing/2014/main" id="{653BD99A-D904-114C-95CA-7782BA9E9F87}"/>
              </a:ext>
            </a:extLst>
          </p:cNvPr>
          <p:cNvPicPr preferRelativeResize="0"/>
          <p:nvPr userDrawn="1"/>
        </p:nvPicPr>
        <p:blipFill>
          <a:blip r:embed="rId2"/>
          <a:srcRect/>
          <a:stretch/>
        </p:blipFill>
        <p:spPr>
          <a:xfrm>
            <a:off x="10322964" y="6358759"/>
            <a:ext cx="1299067" cy="352604"/>
          </a:xfrm>
          <a:prstGeom prst="rect">
            <a:avLst/>
          </a:prstGeom>
          <a:noFill/>
          <a:ln>
            <a:noFill/>
          </a:ln>
        </p:spPr>
      </p:pic>
    </p:spTree>
    <p:extLst>
      <p:ext uri="{BB962C8B-B14F-4D97-AF65-F5344CB8AC3E}">
        <p14:creationId xmlns:p14="http://schemas.microsoft.com/office/powerpoint/2010/main" val="30335699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rand - Title Slide " preserve="1" userDrawn="1">
  <p:cSld name="2_Brand - Title Slide ">
    <p:bg>
      <p:bgPr>
        <a:gradFill>
          <a:gsLst>
            <a:gs pos="0">
              <a:srgbClr val="021625"/>
            </a:gs>
            <a:gs pos="65000">
              <a:srgbClr val="013443"/>
            </a:gs>
            <a:gs pos="100000">
              <a:schemeClr val="accent2"/>
            </a:gs>
          </a:gsLst>
          <a:lin ang="5400000" scaled="0"/>
        </a:gradFill>
        <a:effectLst/>
      </p:bgPr>
    </p:bg>
    <p:spTree>
      <p:nvGrpSpPr>
        <p:cNvPr id="1" name="Shape 15"/>
        <p:cNvGrpSpPr/>
        <p:nvPr/>
      </p:nvGrpSpPr>
      <p:grpSpPr>
        <a:xfrm>
          <a:off x="0" y="0"/>
          <a:ext cx="0" cy="0"/>
          <a:chOff x="0" y="0"/>
          <a:chExt cx="0" cy="0"/>
        </a:xfrm>
      </p:grpSpPr>
      <p:pic>
        <p:nvPicPr>
          <p:cNvPr id="2" name="Google Shape;1537;p48">
            <a:extLst>
              <a:ext uri="{FF2B5EF4-FFF2-40B4-BE49-F238E27FC236}">
                <a16:creationId xmlns:a16="http://schemas.microsoft.com/office/drawing/2014/main" id="{018089AB-D7B5-D184-6FB1-4F28064D5DAB}"/>
              </a:ext>
            </a:extLst>
          </p:cNvPr>
          <p:cNvPicPr preferRelativeResize="0"/>
          <p:nvPr userDrawn="1"/>
        </p:nvPicPr>
        <p:blipFill rotWithShape="1">
          <a:blip r:embed="rId2">
            <a:alphaModFix amt="61000"/>
          </a:blip>
          <a:srcRect t="18800" b="6198"/>
          <a:stretch>
            <a:fillRect/>
          </a:stretch>
        </p:blipFill>
        <p:spPr>
          <a:xfrm>
            <a:off x="0" y="3580"/>
            <a:ext cx="12192000" cy="2359789"/>
          </a:xfrm>
          <a:prstGeom prst="rect">
            <a:avLst/>
          </a:prstGeom>
          <a:noFill/>
          <a:ln>
            <a:noFill/>
          </a:ln>
        </p:spPr>
      </p:pic>
      <p:sp>
        <p:nvSpPr>
          <p:cNvPr id="19" name="Google Shape;19;p50"/>
          <p:cNvSpPr txBox="1">
            <a:spLocks noGrp="1"/>
          </p:cNvSpPr>
          <p:nvPr>
            <p:ph type="title"/>
          </p:nvPr>
        </p:nvSpPr>
        <p:spPr>
          <a:xfrm>
            <a:off x="1460510" y="1080978"/>
            <a:ext cx="9200056" cy="90551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Montserrat SemiBold"/>
              <a:buNone/>
              <a:defRPr sz="2800" b="1" i="0">
                <a:solidFill>
                  <a:schemeClr val="l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 name="Text Placeholder 4">
            <a:extLst>
              <a:ext uri="{FF2B5EF4-FFF2-40B4-BE49-F238E27FC236}">
                <a16:creationId xmlns:a16="http://schemas.microsoft.com/office/drawing/2014/main" id="{05D56EC6-A2C6-17CA-A782-12736A3050B9}"/>
              </a:ext>
            </a:extLst>
          </p:cNvPr>
          <p:cNvSpPr>
            <a:spLocks noGrp="1"/>
          </p:cNvSpPr>
          <p:nvPr>
            <p:ph type="body" sz="quarter" idx="14"/>
          </p:nvPr>
        </p:nvSpPr>
        <p:spPr>
          <a:xfrm>
            <a:off x="1460510" y="2163336"/>
            <a:ext cx="9200056" cy="4086170"/>
          </a:xfrm>
        </p:spPr>
        <p:txBody>
          <a:bodyPr lIns="91440">
            <a:normAutofit/>
          </a:bodyPr>
          <a:lstStyle>
            <a:lvl1pPr marL="457200" indent="-406400">
              <a:spcBef>
                <a:spcPts val="1000"/>
              </a:spcBef>
              <a:buClr>
                <a:schemeClr val="accent4"/>
              </a:buClr>
              <a:buSzPct val="95000"/>
              <a:buFont typeface="Arial" panose="020B0604020202020204" pitchFamily="34" charset="0"/>
              <a:buChar char="•"/>
              <a:defRPr sz="1600">
                <a:solidFill>
                  <a:schemeClr val="bg1"/>
                </a:solidFill>
              </a:defRPr>
            </a:lvl1pPr>
            <a:lvl2pPr marL="914400" indent="-381000">
              <a:spcBef>
                <a:spcPts val="1000"/>
              </a:spcBef>
              <a:buClr>
                <a:schemeClr val="accent4"/>
              </a:buClr>
              <a:buSzPct val="95000"/>
              <a:buFont typeface="Arial" panose="020B0604020202020204" pitchFamily="34" charset="0"/>
              <a:buChar char="•"/>
              <a:defRPr sz="1600">
                <a:solidFill>
                  <a:schemeClr val="bg1"/>
                </a:solidFill>
              </a:defRPr>
            </a:lvl2pPr>
            <a:lvl3pPr marL="1371600" indent="-355600">
              <a:spcBef>
                <a:spcPts val="1000"/>
              </a:spcBef>
              <a:buClr>
                <a:schemeClr val="accent4"/>
              </a:buClr>
              <a:buSzPct val="95000"/>
              <a:buFont typeface="Arial" panose="020B0604020202020204" pitchFamily="34" charset="0"/>
              <a:buChar char="•"/>
              <a:defRPr sz="1200">
                <a:solidFill>
                  <a:schemeClr val="bg1"/>
                </a:solidFill>
              </a:defRPr>
            </a:lvl3pPr>
            <a:lvl4pPr marL="1828800" indent="-342900">
              <a:spcBef>
                <a:spcPts val="1000"/>
              </a:spcBef>
              <a:buClr>
                <a:schemeClr val="accent4"/>
              </a:buClr>
              <a:buSzPct val="95000"/>
              <a:buFont typeface="Arial" panose="020B0604020202020204" pitchFamily="34" charset="0"/>
              <a:buChar char="•"/>
              <a:defRPr sz="1200">
                <a:solidFill>
                  <a:schemeClr val="bg1"/>
                </a:solidFill>
              </a:defRPr>
            </a:lvl4pPr>
            <a:lvl5pPr marL="2286000" indent="-342900">
              <a:spcBef>
                <a:spcPts val="1000"/>
              </a:spcBef>
              <a:buClr>
                <a:schemeClr val="accent4"/>
              </a:buClr>
              <a:buSzPct val="95000"/>
              <a:buFont typeface="Arial" panose="020B0604020202020204" pitchFamily="34" charset="0"/>
              <a:buChar cha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Google Shape;18;p50">
            <a:extLst>
              <a:ext uri="{FF2B5EF4-FFF2-40B4-BE49-F238E27FC236}">
                <a16:creationId xmlns:a16="http://schemas.microsoft.com/office/drawing/2014/main" id="{2C50855C-6BA7-7AB1-A5BC-FD22AF7F0789}"/>
              </a:ext>
            </a:extLst>
          </p:cNvPr>
          <p:cNvPicPr preferRelativeResize="0"/>
          <p:nvPr userDrawn="1"/>
        </p:nvPicPr>
        <p:blipFill>
          <a:blip r:embed="rId3"/>
          <a:srcRect/>
          <a:stretch/>
        </p:blipFill>
        <p:spPr>
          <a:xfrm>
            <a:off x="9878148" y="5667170"/>
            <a:ext cx="1782470" cy="488906"/>
          </a:xfrm>
          <a:prstGeom prst="rect">
            <a:avLst/>
          </a:prstGeom>
          <a:noFill/>
          <a:ln>
            <a:noFill/>
          </a:ln>
        </p:spPr>
      </p:pic>
    </p:spTree>
    <p:extLst>
      <p:ext uri="{BB962C8B-B14F-4D97-AF65-F5344CB8AC3E}">
        <p14:creationId xmlns:p14="http://schemas.microsoft.com/office/powerpoint/2010/main" val="29352383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1_Brand - Text Layout Slide 1">
    <p:spTree>
      <p:nvGrpSpPr>
        <p:cNvPr id="1" name="Shape 24"/>
        <p:cNvGrpSpPr/>
        <p:nvPr/>
      </p:nvGrpSpPr>
      <p:grpSpPr>
        <a:xfrm>
          <a:off x="0" y="0"/>
          <a:ext cx="0" cy="0"/>
          <a:chOff x="0" y="0"/>
          <a:chExt cx="0" cy="0"/>
        </a:xfrm>
      </p:grpSpPr>
      <p:pic>
        <p:nvPicPr>
          <p:cNvPr id="2" name="Google Shape;1537;p48">
            <a:extLst>
              <a:ext uri="{FF2B5EF4-FFF2-40B4-BE49-F238E27FC236}">
                <a16:creationId xmlns:a16="http://schemas.microsoft.com/office/drawing/2014/main" id="{1A8C9CB5-19FE-263C-8679-852E37C85BC5}"/>
              </a:ext>
            </a:extLst>
          </p:cNvPr>
          <p:cNvPicPr preferRelativeResize="0"/>
          <p:nvPr userDrawn="1"/>
        </p:nvPicPr>
        <p:blipFill rotWithShape="1">
          <a:blip r:embed="rId2">
            <a:alphaModFix/>
          </a:blip>
          <a:srcRect t="18800" b="6198"/>
          <a:stretch>
            <a:fillRect/>
          </a:stretch>
        </p:blipFill>
        <p:spPr>
          <a:xfrm>
            <a:off x="0" y="3580"/>
            <a:ext cx="12192000" cy="2359789"/>
          </a:xfrm>
          <a:prstGeom prst="rect">
            <a:avLst/>
          </a:prstGeom>
          <a:noFill/>
          <a:ln>
            <a:noFill/>
          </a:ln>
        </p:spPr>
      </p:pic>
      <p:sp>
        <p:nvSpPr>
          <p:cNvPr id="4" name="Google Shape;19;p50">
            <a:extLst>
              <a:ext uri="{FF2B5EF4-FFF2-40B4-BE49-F238E27FC236}">
                <a16:creationId xmlns:a16="http://schemas.microsoft.com/office/drawing/2014/main" id="{4F535A15-010D-522E-8DDE-AD1D8068FC9A}"/>
              </a:ext>
            </a:extLst>
          </p:cNvPr>
          <p:cNvSpPr txBox="1">
            <a:spLocks noGrp="1"/>
          </p:cNvSpPr>
          <p:nvPr>
            <p:ph type="title"/>
          </p:nvPr>
        </p:nvSpPr>
        <p:spPr>
          <a:xfrm>
            <a:off x="1460510" y="1080978"/>
            <a:ext cx="9200056" cy="90551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Montserrat SemiBold"/>
              <a:buNone/>
              <a:defRPr sz="2800" b="1" i="0">
                <a:solidFill>
                  <a:schemeClr val="accent2"/>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 name="Text Placeholder 4">
            <a:extLst>
              <a:ext uri="{FF2B5EF4-FFF2-40B4-BE49-F238E27FC236}">
                <a16:creationId xmlns:a16="http://schemas.microsoft.com/office/drawing/2014/main" id="{79558805-BD91-600B-CD61-97F768ADE988}"/>
              </a:ext>
            </a:extLst>
          </p:cNvPr>
          <p:cNvSpPr>
            <a:spLocks noGrp="1"/>
          </p:cNvSpPr>
          <p:nvPr>
            <p:ph type="body" sz="quarter" idx="14"/>
          </p:nvPr>
        </p:nvSpPr>
        <p:spPr>
          <a:xfrm>
            <a:off x="1460510" y="2163336"/>
            <a:ext cx="9200056" cy="4086170"/>
          </a:xfrm>
        </p:spPr>
        <p:txBody>
          <a:bodyPr lIns="91440">
            <a:normAutofit/>
          </a:bodyPr>
          <a:lstStyle>
            <a:lvl1pPr marL="457200" indent="-406400">
              <a:spcBef>
                <a:spcPts val="1000"/>
              </a:spcBef>
              <a:buClr>
                <a:schemeClr val="accent2"/>
              </a:buClr>
              <a:buSzPct val="95000"/>
              <a:buFont typeface="Arial" panose="020B0604020202020204" pitchFamily="34" charset="0"/>
              <a:buChar char="•"/>
              <a:defRPr sz="1600">
                <a:solidFill>
                  <a:schemeClr val="accent1"/>
                </a:solidFill>
              </a:defRPr>
            </a:lvl1pPr>
            <a:lvl2pPr marL="914400" indent="-381000">
              <a:spcBef>
                <a:spcPts val="1000"/>
              </a:spcBef>
              <a:buClr>
                <a:schemeClr val="accent2"/>
              </a:buClr>
              <a:buSzPct val="95000"/>
              <a:buFont typeface="Arial" panose="020B0604020202020204" pitchFamily="34" charset="0"/>
              <a:buChar char="•"/>
              <a:defRPr sz="1600">
                <a:solidFill>
                  <a:schemeClr val="accent1"/>
                </a:solidFill>
              </a:defRPr>
            </a:lvl2pPr>
            <a:lvl3pPr marL="1371600" indent="-355600">
              <a:spcBef>
                <a:spcPts val="1000"/>
              </a:spcBef>
              <a:buClr>
                <a:schemeClr val="accent2"/>
              </a:buClr>
              <a:buSzPct val="95000"/>
              <a:buFont typeface="Arial" panose="020B0604020202020204" pitchFamily="34" charset="0"/>
              <a:buChar char="•"/>
              <a:defRPr sz="1200">
                <a:solidFill>
                  <a:schemeClr val="accent1"/>
                </a:solidFill>
              </a:defRPr>
            </a:lvl3pPr>
            <a:lvl4pPr marL="1828800" indent="-342900">
              <a:spcBef>
                <a:spcPts val="1000"/>
              </a:spcBef>
              <a:buClr>
                <a:schemeClr val="accent2"/>
              </a:buClr>
              <a:buSzPct val="95000"/>
              <a:buFont typeface="Arial" panose="020B0604020202020204" pitchFamily="34" charset="0"/>
              <a:buChar char="•"/>
              <a:defRPr sz="1200">
                <a:solidFill>
                  <a:schemeClr val="accent1"/>
                </a:solidFill>
              </a:defRPr>
            </a:lvl4pPr>
            <a:lvl5pPr marL="2286000" indent="-342900">
              <a:spcBef>
                <a:spcPts val="1000"/>
              </a:spcBef>
              <a:buClr>
                <a:schemeClr val="accent2"/>
              </a:buClr>
              <a:buSzPct val="95000"/>
              <a:buFont typeface="Arial" panose="020B0604020202020204" pitchFamily="34" charset="0"/>
              <a:buChar cha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Google Shape;32;p51">
            <a:extLst>
              <a:ext uri="{FF2B5EF4-FFF2-40B4-BE49-F238E27FC236}">
                <a16:creationId xmlns:a16="http://schemas.microsoft.com/office/drawing/2014/main" id="{126E0286-5827-7CA4-C181-44D617756F20}"/>
              </a:ext>
            </a:extLst>
          </p:cNvPr>
          <p:cNvPicPr preferRelativeResize="0"/>
          <p:nvPr userDrawn="1"/>
        </p:nvPicPr>
        <p:blipFill>
          <a:blip r:embed="rId3"/>
          <a:srcRect/>
          <a:stretch/>
        </p:blipFill>
        <p:spPr>
          <a:xfrm>
            <a:off x="9860687" y="5672155"/>
            <a:ext cx="1762624" cy="478426"/>
          </a:xfrm>
          <a:prstGeom prst="rect">
            <a:avLst/>
          </a:prstGeom>
          <a:noFill/>
          <a:ln>
            <a:noFill/>
          </a:ln>
        </p:spPr>
      </p:pic>
    </p:spTree>
    <p:extLst>
      <p:ext uri="{BB962C8B-B14F-4D97-AF65-F5344CB8AC3E}">
        <p14:creationId xmlns:p14="http://schemas.microsoft.com/office/powerpoint/2010/main" val="24923266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rand - Title Slide " preserve="1" userDrawn="1">
  <p:cSld name="2_Brand - Title Slide ">
    <p:bg>
      <p:bgPr>
        <a:gradFill>
          <a:gsLst>
            <a:gs pos="0">
              <a:srgbClr val="021625"/>
            </a:gs>
            <a:gs pos="65000">
              <a:srgbClr val="013443"/>
            </a:gs>
            <a:gs pos="100000">
              <a:schemeClr val="accent2"/>
            </a:gs>
          </a:gsLst>
          <a:lin ang="5400000" scaled="0"/>
        </a:gradFill>
        <a:effectLst/>
      </p:bgPr>
    </p:bg>
    <p:spTree>
      <p:nvGrpSpPr>
        <p:cNvPr id="1" name="Shape 15"/>
        <p:cNvGrpSpPr/>
        <p:nvPr/>
      </p:nvGrpSpPr>
      <p:grpSpPr>
        <a:xfrm>
          <a:off x="0" y="0"/>
          <a:ext cx="0" cy="0"/>
          <a:chOff x="0" y="0"/>
          <a:chExt cx="0" cy="0"/>
        </a:xfrm>
      </p:grpSpPr>
      <p:pic>
        <p:nvPicPr>
          <p:cNvPr id="23" name="Google Shape;23;p50"/>
          <p:cNvPicPr preferRelativeResize="0"/>
          <p:nvPr/>
        </p:nvPicPr>
        <p:blipFill rotWithShape="1">
          <a:blip r:embed="rId2">
            <a:alphaModFix/>
          </a:blip>
          <a:srcRect/>
          <a:stretch/>
        </p:blipFill>
        <p:spPr>
          <a:xfrm>
            <a:off x="6910337" y="-17564"/>
            <a:ext cx="5345151" cy="6893128"/>
          </a:xfrm>
          <a:prstGeom prst="rect">
            <a:avLst/>
          </a:prstGeom>
          <a:noFill/>
          <a:ln>
            <a:noFill/>
          </a:ln>
        </p:spPr>
      </p:pic>
      <p:pic>
        <p:nvPicPr>
          <p:cNvPr id="18" name="Google Shape;18;p50" title="Hirsch Logo_Blue Background 2_Portrait Format.png"/>
          <p:cNvPicPr preferRelativeResize="0"/>
          <p:nvPr/>
        </p:nvPicPr>
        <p:blipFill rotWithShape="1">
          <a:blip r:embed="rId3">
            <a:alphaModFix/>
          </a:blip>
          <a:srcRect/>
          <a:stretch/>
        </p:blipFill>
        <p:spPr>
          <a:xfrm>
            <a:off x="9541817" y="5489153"/>
            <a:ext cx="2390891" cy="760353"/>
          </a:xfrm>
          <a:prstGeom prst="rect">
            <a:avLst/>
          </a:prstGeom>
          <a:noFill/>
          <a:ln>
            <a:noFill/>
          </a:ln>
        </p:spPr>
      </p:pic>
      <p:cxnSp>
        <p:nvCxnSpPr>
          <p:cNvPr id="2" name="Google Shape;17;p50">
            <a:extLst>
              <a:ext uri="{FF2B5EF4-FFF2-40B4-BE49-F238E27FC236}">
                <a16:creationId xmlns:a16="http://schemas.microsoft.com/office/drawing/2014/main" id="{00C688A3-7E79-4163-7660-16270EC5914E}"/>
              </a:ext>
            </a:extLst>
          </p:cNvPr>
          <p:cNvCxnSpPr/>
          <p:nvPr userDrawn="1"/>
        </p:nvCxnSpPr>
        <p:spPr>
          <a:xfrm>
            <a:off x="607889" y="5871196"/>
            <a:ext cx="6361633" cy="0"/>
          </a:xfrm>
          <a:prstGeom prst="straightConnector1">
            <a:avLst/>
          </a:prstGeom>
          <a:noFill/>
          <a:ln w="9525" cap="flat" cmpd="sng">
            <a:solidFill>
              <a:srgbClr val="92D400"/>
            </a:solidFill>
            <a:prstDash val="solid"/>
            <a:round/>
            <a:headEnd type="none" w="sm" len="sm"/>
            <a:tailEnd type="none" w="sm" len="sm"/>
          </a:ln>
        </p:spPr>
      </p:cxnSp>
      <p:sp>
        <p:nvSpPr>
          <p:cNvPr id="4" name="Google Shape;19;p50">
            <a:extLst>
              <a:ext uri="{FF2B5EF4-FFF2-40B4-BE49-F238E27FC236}">
                <a16:creationId xmlns:a16="http://schemas.microsoft.com/office/drawing/2014/main" id="{00D0D652-CBB0-2AED-E22D-471316BEE014}"/>
              </a:ext>
            </a:extLst>
          </p:cNvPr>
          <p:cNvSpPr txBox="1">
            <a:spLocks noGrp="1"/>
          </p:cNvSpPr>
          <p:nvPr>
            <p:ph type="title"/>
          </p:nvPr>
        </p:nvSpPr>
        <p:spPr>
          <a:xfrm>
            <a:off x="523814" y="2700631"/>
            <a:ext cx="7150983" cy="90551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Montserrat SemiBold"/>
              <a:buNone/>
              <a:defRPr sz="4800" b="1" i="0">
                <a:solidFill>
                  <a:schemeClr val="l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 name="Google Shape;20;p50">
            <a:extLst>
              <a:ext uri="{FF2B5EF4-FFF2-40B4-BE49-F238E27FC236}">
                <a16:creationId xmlns:a16="http://schemas.microsoft.com/office/drawing/2014/main" id="{AEB3A451-EE41-7090-34C1-4696B1C0152B}"/>
              </a:ext>
            </a:extLst>
          </p:cNvPr>
          <p:cNvSpPr txBox="1">
            <a:spLocks noGrp="1"/>
          </p:cNvSpPr>
          <p:nvPr>
            <p:ph type="subTitle" idx="1"/>
          </p:nvPr>
        </p:nvSpPr>
        <p:spPr>
          <a:xfrm>
            <a:off x="483369" y="3538757"/>
            <a:ext cx="7191428" cy="500109"/>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7" name="Google Shape;16;p50">
            <a:extLst>
              <a:ext uri="{FF2B5EF4-FFF2-40B4-BE49-F238E27FC236}">
                <a16:creationId xmlns:a16="http://schemas.microsoft.com/office/drawing/2014/main" id="{B5A22F17-A921-C827-C8E4-21400A6229A2}"/>
              </a:ext>
            </a:extLst>
          </p:cNvPr>
          <p:cNvSpPr/>
          <p:nvPr userDrawn="1"/>
        </p:nvSpPr>
        <p:spPr>
          <a:xfrm>
            <a:off x="638714" y="4176184"/>
            <a:ext cx="2528232" cy="353913"/>
          </a:xfrm>
          <a:prstGeom prst="roundRect">
            <a:avLst>
              <a:gd name="adj" fmla="val 50000"/>
            </a:avLst>
          </a:prstGeom>
          <a:solidFill>
            <a:srgbClr val="92D400"/>
          </a:solidFill>
          <a:ln w="9525" cap="flat" cmpd="sng">
            <a:solidFill>
              <a:srgbClr val="92D400"/>
            </a:solidFill>
            <a:prstDash val="solid"/>
            <a:round/>
            <a:headEnd type="none" w="sm" len="sm"/>
            <a:tailEnd type="none" w="sm" len="sm"/>
          </a:ln>
        </p:spPr>
        <p:txBody>
          <a:bodyPr spcFirstLastPara="1" wrap="square" lIns="91425" tIns="91425" rIns="91425" bIns="91425" anchor="ctr" anchorCtr="0">
            <a:noAutofit/>
          </a:bodyPr>
          <a:lstStyle/>
          <a:p>
            <a:pPr algn="ctr"/>
            <a:r>
              <a:rPr lang="en-US" sz="900">
                <a:latin typeface="Montserrat" pitchFamily="2" charset="77"/>
              </a:rPr>
              <a:t>Unified Security, Limitless Possibilities</a:t>
            </a:r>
          </a:p>
        </p:txBody>
      </p:sp>
      <p:sp>
        <p:nvSpPr>
          <p:cNvPr id="9" name="Google Shape;22;p50">
            <a:extLst>
              <a:ext uri="{FF2B5EF4-FFF2-40B4-BE49-F238E27FC236}">
                <a16:creationId xmlns:a16="http://schemas.microsoft.com/office/drawing/2014/main" id="{B97C755C-88F2-6F38-CB55-847C39CBC567}"/>
              </a:ext>
            </a:extLst>
          </p:cNvPr>
          <p:cNvSpPr txBox="1">
            <a:spLocks noGrp="1"/>
          </p:cNvSpPr>
          <p:nvPr>
            <p:ph type="body" idx="3"/>
          </p:nvPr>
        </p:nvSpPr>
        <p:spPr>
          <a:xfrm>
            <a:off x="319861" y="5900472"/>
            <a:ext cx="2201862" cy="27391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900"/>
              <a:buNone/>
              <a:defRPr sz="10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406320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2_Brand - Text Layout Slide 1">
    <p:spTree>
      <p:nvGrpSpPr>
        <p:cNvPr id="1" name="Shape 24"/>
        <p:cNvGrpSpPr/>
        <p:nvPr/>
      </p:nvGrpSpPr>
      <p:grpSpPr>
        <a:xfrm>
          <a:off x="0" y="0"/>
          <a:ext cx="0" cy="0"/>
          <a:chOff x="0" y="0"/>
          <a:chExt cx="0" cy="0"/>
        </a:xfrm>
      </p:grpSpPr>
      <p:sp>
        <p:nvSpPr>
          <p:cNvPr id="2" name="Google Shape;399;p74">
            <a:extLst>
              <a:ext uri="{FF2B5EF4-FFF2-40B4-BE49-F238E27FC236}">
                <a16:creationId xmlns:a16="http://schemas.microsoft.com/office/drawing/2014/main" id="{69C5387C-0374-5B42-DB0C-AD14120E429F}"/>
              </a:ext>
            </a:extLst>
          </p:cNvPr>
          <p:cNvSpPr/>
          <p:nvPr userDrawn="1"/>
        </p:nvSpPr>
        <p:spPr>
          <a:xfrm>
            <a:off x="0" y="0"/>
            <a:ext cx="12192000" cy="1649348"/>
          </a:xfrm>
          <a:prstGeom prst="rect">
            <a:avLst/>
          </a:prstGeom>
          <a:gradFill>
            <a:gsLst>
              <a:gs pos="0">
                <a:schemeClr val="accent1"/>
              </a:gs>
              <a:gs pos="76000">
                <a:srgbClr val="025157"/>
              </a:gs>
              <a:gs pos="100000">
                <a:schemeClr val="accent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Arial"/>
              <a:ea typeface="Arial"/>
              <a:cs typeface="Arial"/>
              <a:sym typeface="Arial"/>
            </a:endParaRPr>
          </a:p>
        </p:txBody>
      </p:sp>
      <p:sp>
        <p:nvSpPr>
          <p:cNvPr id="25" name="Google Shape;25;p51"/>
          <p:cNvSpPr txBox="1">
            <a:spLocks noGrp="1"/>
          </p:cNvSpPr>
          <p:nvPr>
            <p:ph type="title"/>
          </p:nvPr>
        </p:nvSpPr>
        <p:spPr>
          <a:xfrm>
            <a:off x="526218" y="698636"/>
            <a:ext cx="11041894"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800" b="1" i="0">
                <a:solidFill>
                  <a:schemeClr val="bg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sp>
        <p:nvSpPr>
          <p:cNvPr id="3" name="Text Placeholder 4">
            <a:extLst>
              <a:ext uri="{FF2B5EF4-FFF2-40B4-BE49-F238E27FC236}">
                <a16:creationId xmlns:a16="http://schemas.microsoft.com/office/drawing/2014/main" id="{4D56651D-4074-F903-8C14-52DF8E6B6FEB}"/>
              </a:ext>
            </a:extLst>
          </p:cNvPr>
          <p:cNvSpPr>
            <a:spLocks noGrp="1"/>
          </p:cNvSpPr>
          <p:nvPr>
            <p:ph type="body" sz="quarter" idx="14"/>
          </p:nvPr>
        </p:nvSpPr>
        <p:spPr>
          <a:xfrm>
            <a:off x="858644" y="1871662"/>
            <a:ext cx="10709468" cy="4233081"/>
          </a:xfrm>
        </p:spPr>
        <p:txBody>
          <a:bodyPr lIns="91440">
            <a:normAutofit/>
          </a:bodyPr>
          <a:lstStyle>
            <a:lvl1pPr marL="457200" indent="-406400">
              <a:spcBef>
                <a:spcPts val="600"/>
              </a:spcBef>
              <a:buClr>
                <a:schemeClr val="accent2"/>
              </a:buClr>
              <a:buSzPct val="95000"/>
              <a:buFont typeface="Arial" panose="020B0604020202020204" pitchFamily="34" charset="0"/>
              <a:buChar char="•"/>
              <a:defRPr sz="1600"/>
            </a:lvl1pPr>
            <a:lvl2pPr marL="914400" indent="-381000">
              <a:spcBef>
                <a:spcPts val="600"/>
              </a:spcBef>
              <a:buClr>
                <a:schemeClr val="accent2"/>
              </a:buClr>
              <a:buSzPct val="95000"/>
              <a:buFont typeface="Arial" panose="020B0604020202020204" pitchFamily="34" charset="0"/>
              <a:buChar char="•"/>
              <a:defRPr sz="1600"/>
            </a:lvl2pPr>
            <a:lvl3pPr marL="1371600" indent="-355600">
              <a:spcBef>
                <a:spcPts val="600"/>
              </a:spcBef>
              <a:buClr>
                <a:schemeClr val="accent2"/>
              </a:buClr>
              <a:buSzPct val="95000"/>
              <a:buFont typeface="Arial" panose="020B0604020202020204" pitchFamily="34" charset="0"/>
              <a:buChar char="•"/>
              <a:defRPr sz="1200"/>
            </a:lvl3pPr>
            <a:lvl4pPr marL="1828800" indent="-342900">
              <a:spcBef>
                <a:spcPts val="600"/>
              </a:spcBef>
              <a:buClr>
                <a:schemeClr val="accent2"/>
              </a:buClr>
              <a:buSzPct val="95000"/>
              <a:buFont typeface="Arial" panose="020B0604020202020204" pitchFamily="34" charset="0"/>
              <a:buChar char="•"/>
              <a:defRPr sz="1200"/>
            </a:lvl4pPr>
            <a:lvl5pPr marL="2286000" indent="-342900">
              <a:spcBef>
                <a:spcPts val="600"/>
              </a:spcBef>
              <a:buClr>
                <a:schemeClr val="accent2"/>
              </a:buClr>
              <a:buSzPct val="95000"/>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Google Shape;32;p51">
            <a:extLst>
              <a:ext uri="{FF2B5EF4-FFF2-40B4-BE49-F238E27FC236}">
                <a16:creationId xmlns:a16="http://schemas.microsoft.com/office/drawing/2014/main" id="{4BC3BCE2-8BCB-3B18-83E6-DFE129AEF5B0}"/>
              </a:ext>
            </a:extLst>
          </p:cNvPr>
          <p:cNvPicPr preferRelativeResize="0"/>
          <p:nvPr userDrawn="1"/>
        </p:nvPicPr>
        <p:blipFill>
          <a:blip r:embed="rId2"/>
          <a:srcRect/>
          <a:stretch/>
        </p:blipFill>
        <p:spPr>
          <a:xfrm>
            <a:off x="10322964" y="6358759"/>
            <a:ext cx="1299067" cy="352604"/>
          </a:xfrm>
          <a:prstGeom prst="rect">
            <a:avLst/>
          </a:prstGeom>
          <a:noFill/>
          <a:ln>
            <a:noFill/>
          </a:ln>
        </p:spPr>
      </p:pic>
    </p:spTree>
    <p:extLst>
      <p:ext uri="{BB962C8B-B14F-4D97-AF65-F5344CB8AC3E}">
        <p14:creationId xmlns:p14="http://schemas.microsoft.com/office/powerpoint/2010/main" val="19100644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3_Brand - Text Layout Slide 1">
    <p:spTree>
      <p:nvGrpSpPr>
        <p:cNvPr id="1" name="Shape 24"/>
        <p:cNvGrpSpPr/>
        <p:nvPr/>
      </p:nvGrpSpPr>
      <p:grpSpPr>
        <a:xfrm>
          <a:off x="0" y="0"/>
          <a:ext cx="0" cy="0"/>
          <a:chOff x="0" y="0"/>
          <a:chExt cx="0" cy="0"/>
        </a:xfrm>
      </p:grpSpPr>
      <p:sp>
        <p:nvSpPr>
          <p:cNvPr id="2" name="Google Shape;399;p74">
            <a:extLst>
              <a:ext uri="{FF2B5EF4-FFF2-40B4-BE49-F238E27FC236}">
                <a16:creationId xmlns:a16="http://schemas.microsoft.com/office/drawing/2014/main" id="{69C5387C-0374-5B42-DB0C-AD14120E429F}"/>
              </a:ext>
            </a:extLst>
          </p:cNvPr>
          <p:cNvSpPr/>
          <p:nvPr userDrawn="1"/>
        </p:nvSpPr>
        <p:spPr>
          <a:xfrm>
            <a:off x="0" y="-1"/>
            <a:ext cx="12192000" cy="2178115"/>
          </a:xfrm>
          <a:prstGeom prst="rect">
            <a:avLst/>
          </a:prstGeom>
          <a:gradFill>
            <a:gsLst>
              <a:gs pos="0">
                <a:schemeClr val="accent1"/>
              </a:gs>
              <a:gs pos="76000">
                <a:srgbClr val="025157"/>
              </a:gs>
              <a:gs pos="100000">
                <a:schemeClr val="accent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Arial"/>
              <a:ea typeface="Arial"/>
              <a:cs typeface="Arial"/>
              <a:sym typeface="Arial"/>
            </a:endParaRPr>
          </a:p>
        </p:txBody>
      </p:sp>
      <p:sp>
        <p:nvSpPr>
          <p:cNvPr id="25" name="Google Shape;25;p51"/>
          <p:cNvSpPr txBox="1">
            <a:spLocks noGrp="1"/>
          </p:cNvSpPr>
          <p:nvPr>
            <p:ph type="title"/>
          </p:nvPr>
        </p:nvSpPr>
        <p:spPr>
          <a:xfrm>
            <a:off x="526218" y="698636"/>
            <a:ext cx="11041894"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800" b="1" i="0">
                <a:solidFill>
                  <a:schemeClr val="bg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sp>
        <p:nvSpPr>
          <p:cNvPr id="7" name="Text Placeholder 5">
            <a:extLst>
              <a:ext uri="{FF2B5EF4-FFF2-40B4-BE49-F238E27FC236}">
                <a16:creationId xmlns:a16="http://schemas.microsoft.com/office/drawing/2014/main" id="{294677DD-C6BD-0D25-EBB0-45E2A8F83974}"/>
              </a:ext>
            </a:extLst>
          </p:cNvPr>
          <p:cNvSpPr>
            <a:spLocks noGrp="1"/>
          </p:cNvSpPr>
          <p:nvPr>
            <p:ph type="body" sz="quarter" idx="15"/>
          </p:nvPr>
        </p:nvSpPr>
        <p:spPr>
          <a:xfrm>
            <a:off x="484886" y="1421009"/>
            <a:ext cx="10824126" cy="420687"/>
          </a:xfrm>
        </p:spPr>
        <p:txBody>
          <a:bodyPr>
            <a:noAutofit/>
          </a:bodyPr>
          <a:lstStyle>
            <a:lvl1pPr marL="50800" indent="0">
              <a:buNone/>
              <a:defRPr sz="1800">
                <a:solidFill>
                  <a:schemeClr val="bg1"/>
                </a:solidFill>
                <a:latin typeface="Montserrat" pitchFamily="2" charset="77"/>
              </a:defRPr>
            </a:lvl1pPr>
          </a:lstStyle>
          <a:p>
            <a:pPr lvl="0"/>
            <a:r>
              <a:rPr lang="en-US"/>
              <a:t>Click to edit Master text styles</a:t>
            </a:r>
          </a:p>
        </p:txBody>
      </p:sp>
      <p:sp>
        <p:nvSpPr>
          <p:cNvPr id="3" name="Text Placeholder 4">
            <a:extLst>
              <a:ext uri="{FF2B5EF4-FFF2-40B4-BE49-F238E27FC236}">
                <a16:creationId xmlns:a16="http://schemas.microsoft.com/office/drawing/2014/main" id="{C57BC108-0229-4A49-18A9-EC68AB866113}"/>
              </a:ext>
            </a:extLst>
          </p:cNvPr>
          <p:cNvSpPr>
            <a:spLocks noGrp="1"/>
          </p:cNvSpPr>
          <p:nvPr>
            <p:ph type="body" sz="quarter" idx="14"/>
          </p:nvPr>
        </p:nvSpPr>
        <p:spPr>
          <a:xfrm>
            <a:off x="858644" y="2347992"/>
            <a:ext cx="10709468" cy="3467022"/>
          </a:xfrm>
        </p:spPr>
        <p:txBody>
          <a:bodyPr lIns="91440">
            <a:normAutofit/>
          </a:bodyPr>
          <a:lstStyle>
            <a:lvl1pPr marL="457200" indent="-406400">
              <a:spcBef>
                <a:spcPts val="600"/>
              </a:spcBef>
              <a:buClr>
                <a:schemeClr val="accent2"/>
              </a:buClr>
              <a:buSzPct val="95000"/>
              <a:buFont typeface="Arial" panose="020B0604020202020204" pitchFamily="34" charset="0"/>
              <a:buChar char="•"/>
              <a:defRPr sz="1600"/>
            </a:lvl1pPr>
            <a:lvl2pPr marL="914400" indent="-381000">
              <a:spcBef>
                <a:spcPts val="600"/>
              </a:spcBef>
              <a:buClr>
                <a:schemeClr val="accent2"/>
              </a:buClr>
              <a:buSzPct val="95000"/>
              <a:buFont typeface="Arial" panose="020B0604020202020204" pitchFamily="34" charset="0"/>
              <a:buChar char="•"/>
              <a:defRPr sz="1600"/>
            </a:lvl2pPr>
            <a:lvl3pPr marL="1371600" indent="-355600">
              <a:spcBef>
                <a:spcPts val="600"/>
              </a:spcBef>
              <a:buClr>
                <a:schemeClr val="accent2"/>
              </a:buClr>
              <a:buSzPct val="95000"/>
              <a:buFont typeface="Arial" panose="020B0604020202020204" pitchFamily="34" charset="0"/>
              <a:buChar char="•"/>
              <a:defRPr sz="1200"/>
            </a:lvl3pPr>
            <a:lvl4pPr marL="1828800" indent="-342900">
              <a:spcBef>
                <a:spcPts val="600"/>
              </a:spcBef>
              <a:buClr>
                <a:schemeClr val="accent2"/>
              </a:buClr>
              <a:buSzPct val="95000"/>
              <a:buFont typeface="Arial" panose="020B0604020202020204" pitchFamily="34" charset="0"/>
              <a:buChar char="•"/>
              <a:defRPr sz="1200"/>
            </a:lvl4pPr>
            <a:lvl5pPr marL="2286000" indent="-342900">
              <a:spcBef>
                <a:spcPts val="600"/>
              </a:spcBef>
              <a:buClr>
                <a:schemeClr val="accent2"/>
              </a:buClr>
              <a:buSzPct val="95000"/>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Google Shape;32;p51">
            <a:extLst>
              <a:ext uri="{FF2B5EF4-FFF2-40B4-BE49-F238E27FC236}">
                <a16:creationId xmlns:a16="http://schemas.microsoft.com/office/drawing/2014/main" id="{5DDDDD67-4E55-893B-2D12-2E2E932CB353}"/>
              </a:ext>
            </a:extLst>
          </p:cNvPr>
          <p:cNvPicPr preferRelativeResize="0"/>
          <p:nvPr userDrawn="1"/>
        </p:nvPicPr>
        <p:blipFill>
          <a:blip r:embed="rId2"/>
          <a:srcRect/>
          <a:stretch/>
        </p:blipFill>
        <p:spPr>
          <a:xfrm>
            <a:off x="10322964" y="6358759"/>
            <a:ext cx="1299067" cy="352604"/>
          </a:xfrm>
          <a:prstGeom prst="rect">
            <a:avLst/>
          </a:prstGeom>
          <a:noFill/>
          <a:ln>
            <a:noFill/>
          </a:ln>
        </p:spPr>
      </p:pic>
    </p:spTree>
    <p:extLst>
      <p:ext uri="{BB962C8B-B14F-4D97-AF65-F5344CB8AC3E}">
        <p14:creationId xmlns:p14="http://schemas.microsoft.com/office/powerpoint/2010/main" val="19177733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1" preserve="1" userDrawn="1">
  <p:cSld name="Background 1">
    <p:bg>
      <p:bgPr>
        <a:gradFill>
          <a:gsLst>
            <a:gs pos="0">
              <a:srgbClr val="021625"/>
            </a:gs>
            <a:gs pos="65000">
              <a:srgbClr val="013443"/>
            </a:gs>
            <a:gs pos="100000">
              <a:schemeClr val="accent2"/>
            </a:gs>
          </a:gsLst>
          <a:lin ang="5400000" scaled="0"/>
        </a:gradFill>
        <a:effectLst/>
      </p:bgPr>
    </p:bg>
    <p:spTree>
      <p:nvGrpSpPr>
        <p:cNvPr id="1" name="Shape 802"/>
        <p:cNvGrpSpPr/>
        <p:nvPr/>
      </p:nvGrpSpPr>
      <p:grpSpPr>
        <a:xfrm>
          <a:off x="0" y="0"/>
          <a:ext cx="0" cy="0"/>
          <a:chOff x="0" y="0"/>
          <a:chExt cx="0" cy="0"/>
        </a:xfrm>
      </p:grpSpPr>
      <p:cxnSp>
        <p:nvCxnSpPr>
          <p:cNvPr id="2" name="Google Shape;31;p51">
            <a:extLst>
              <a:ext uri="{FF2B5EF4-FFF2-40B4-BE49-F238E27FC236}">
                <a16:creationId xmlns:a16="http://schemas.microsoft.com/office/drawing/2014/main" id="{41D29CEC-2809-7352-BD77-36633D77413F}"/>
              </a:ext>
            </a:extLst>
          </p:cNvPr>
          <p:cNvCxnSpPr>
            <a:cxnSpLocks/>
          </p:cNvCxnSpPr>
          <p:nvPr userDrawn="1"/>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sp>
        <p:nvSpPr>
          <p:cNvPr id="5" name="Google Shape;25;p51">
            <a:extLst>
              <a:ext uri="{FF2B5EF4-FFF2-40B4-BE49-F238E27FC236}">
                <a16:creationId xmlns:a16="http://schemas.microsoft.com/office/drawing/2014/main" id="{EEA2F082-AF87-0CB1-89B4-A80E9E6F169D}"/>
              </a:ext>
            </a:extLst>
          </p:cNvPr>
          <p:cNvSpPr txBox="1">
            <a:spLocks noGrp="1"/>
          </p:cNvSpPr>
          <p:nvPr>
            <p:ph type="title"/>
          </p:nvPr>
        </p:nvSpPr>
        <p:spPr>
          <a:xfrm>
            <a:off x="616282" y="403072"/>
            <a:ext cx="10939743"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800" b="1" i="0">
                <a:solidFill>
                  <a:schemeClr val="bg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 name="Text Placeholder 4">
            <a:extLst>
              <a:ext uri="{FF2B5EF4-FFF2-40B4-BE49-F238E27FC236}">
                <a16:creationId xmlns:a16="http://schemas.microsoft.com/office/drawing/2014/main" id="{2310743B-BFC0-CA3E-25FA-661569A97848}"/>
              </a:ext>
            </a:extLst>
          </p:cNvPr>
          <p:cNvSpPr>
            <a:spLocks noGrp="1"/>
          </p:cNvSpPr>
          <p:nvPr>
            <p:ph type="body" sz="quarter" idx="14"/>
          </p:nvPr>
        </p:nvSpPr>
        <p:spPr>
          <a:xfrm>
            <a:off x="628369" y="1481699"/>
            <a:ext cx="10939743" cy="4314843"/>
          </a:xfrm>
        </p:spPr>
        <p:txBody>
          <a:bodyPr lIns="91440">
            <a:normAutofit/>
          </a:bodyPr>
          <a:lstStyle>
            <a:lvl1pPr marL="457200" indent="-406400">
              <a:spcBef>
                <a:spcPts val="600"/>
              </a:spcBef>
              <a:buClr>
                <a:schemeClr val="accent4"/>
              </a:buClr>
              <a:buSzPct val="95000"/>
              <a:buFont typeface="Arial" panose="020B0604020202020204" pitchFamily="34" charset="0"/>
              <a:buChar char="•"/>
              <a:defRPr sz="1600">
                <a:solidFill>
                  <a:schemeClr val="bg1"/>
                </a:solidFill>
              </a:defRPr>
            </a:lvl1pPr>
            <a:lvl2pPr marL="914400" indent="-381000">
              <a:spcBef>
                <a:spcPts val="600"/>
              </a:spcBef>
              <a:buClr>
                <a:schemeClr val="accent4"/>
              </a:buClr>
              <a:buSzPct val="95000"/>
              <a:buFont typeface="Arial" panose="020B0604020202020204" pitchFamily="34" charset="0"/>
              <a:buChar char="•"/>
              <a:defRPr sz="1600">
                <a:solidFill>
                  <a:schemeClr val="bg1"/>
                </a:solidFill>
              </a:defRPr>
            </a:lvl2pPr>
            <a:lvl3pPr marL="1371600" indent="-355600">
              <a:spcBef>
                <a:spcPts val="600"/>
              </a:spcBef>
              <a:buClr>
                <a:schemeClr val="accent4"/>
              </a:buClr>
              <a:buSzPct val="95000"/>
              <a:buFont typeface="Arial" panose="020B0604020202020204" pitchFamily="34" charset="0"/>
              <a:buChar char="•"/>
              <a:defRPr sz="1200">
                <a:solidFill>
                  <a:schemeClr val="bg1"/>
                </a:solidFill>
              </a:defRPr>
            </a:lvl3pPr>
            <a:lvl4pPr marL="1828800" indent="-342900">
              <a:spcBef>
                <a:spcPts val="600"/>
              </a:spcBef>
              <a:buClr>
                <a:schemeClr val="accent4"/>
              </a:buClr>
              <a:buSzPct val="95000"/>
              <a:buFont typeface="Arial" panose="020B0604020202020204" pitchFamily="34" charset="0"/>
              <a:buChar char="•"/>
              <a:defRPr sz="1200">
                <a:solidFill>
                  <a:schemeClr val="bg1"/>
                </a:solidFill>
              </a:defRPr>
            </a:lvl4pPr>
            <a:lvl5pPr marL="2286000" indent="-342900">
              <a:spcBef>
                <a:spcPts val="600"/>
              </a:spcBef>
              <a:buClr>
                <a:schemeClr val="accent4"/>
              </a:buClr>
              <a:buSzPct val="95000"/>
              <a:buFont typeface="Arial" panose="020B0604020202020204" pitchFamily="34" charset="0"/>
              <a:buChar cha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Google Shape;18;p50">
            <a:extLst>
              <a:ext uri="{FF2B5EF4-FFF2-40B4-BE49-F238E27FC236}">
                <a16:creationId xmlns:a16="http://schemas.microsoft.com/office/drawing/2014/main" id="{6868B165-6115-7FCE-2F34-56972FC33777}"/>
              </a:ext>
            </a:extLst>
          </p:cNvPr>
          <p:cNvPicPr preferRelativeResize="0"/>
          <p:nvPr userDrawn="1"/>
        </p:nvPicPr>
        <p:blipFill>
          <a:blip r:embed="rId2"/>
          <a:srcRect/>
          <a:stretch/>
        </p:blipFill>
        <p:spPr>
          <a:xfrm>
            <a:off x="10345759" y="6364113"/>
            <a:ext cx="1210266" cy="331959"/>
          </a:xfrm>
          <a:prstGeom prst="rect">
            <a:avLst/>
          </a:prstGeom>
          <a:noFill/>
          <a:ln>
            <a:noFill/>
          </a:ln>
        </p:spPr>
      </p:pic>
    </p:spTree>
    <p:extLst>
      <p:ext uri="{BB962C8B-B14F-4D97-AF65-F5344CB8AC3E}">
        <p14:creationId xmlns:p14="http://schemas.microsoft.com/office/powerpoint/2010/main" val="39192546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4_Brand - Text Layout Slide 1">
    <p:spTree>
      <p:nvGrpSpPr>
        <p:cNvPr id="1" name="Shape 24"/>
        <p:cNvGrpSpPr/>
        <p:nvPr/>
      </p:nvGrpSpPr>
      <p:grpSpPr>
        <a:xfrm>
          <a:off x="0" y="0"/>
          <a:ext cx="0" cy="0"/>
          <a:chOff x="0" y="0"/>
          <a:chExt cx="0" cy="0"/>
        </a:xfrm>
      </p:grpSpPr>
      <p:sp>
        <p:nvSpPr>
          <p:cNvPr id="5" name="Google Shape;66;p53">
            <a:extLst>
              <a:ext uri="{FF2B5EF4-FFF2-40B4-BE49-F238E27FC236}">
                <a16:creationId xmlns:a16="http://schemas.microsoft.com/office/drawing/2014/main" id="{16380BD2-5E12-8F37-E91A-BBF5FD0AC53E}"/>
              </a:ext>
            </a:extLst>
          </p:cNvPr>
          <p:cNvSpPr/>
          <p:nvPr userDrawn="1"/>
        </p:nvSpPr>
        <p:spPr>
          <a:xfrm rot="10800000">
            <a:off x="-2" y="6159365"/>
            <a:ext cx="12192002" cy="698635"/>
          </a:xfrm>
          <a:prstGeom prst="rect">
            <a:avLst/>
          </a:prstGeom>
          <a:gradFill>
            <a:gsLst>
              <a:gs pos="0">
                <a:schemeClr val="accent1"/>
              </a:gs>
              <a:gs pos="76000">
                <a:srgbClr val="025157"/>
              </a:gs>
              <a:gs pos="100000">
                <a:schemeClr val="accent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Arial"/>
              <a:ea typeface="Arial"/>
              <a:cs typeface="Arial"/>
              <a:sym typeface="Arial"/>
            </a:endParaRPr>
          </a:p>
        </p:txBody>
      </p:sp>
      <p:sp>
        <p:nvSpPr>
          <p:cNvPr id="4" name="Google Shape;25;p51">
            <a:extLst>
              <a:ext uri="{FF2B5EF4-FFF2-40B4-BE49-F238E27FC236}">
                <a16:creationId xmlns:a16="http://schemas.microsoft.com/office/drawing/2014/main" id="{DC14ABF2-0C01-2596-7B7C-D3707E134097}"/>
              </a:ext>
            </a:extLst>
          </p:cNvPr>
          <p:cNvSpPr txBox="1">
            <a:spLocks noGrp="1"/>
          </p:cNvSpPr>
          <p:nvPr>
            <p:ph type="title"/>
          </p:nvPr>
        </p:nvSpPr>
        <p:spPr>
          <a:xfrm>
            <a:off x="591127" y="373043"/>
            <a:ext cx="10977574"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800" b="1" i="0">
                <a:solidFill>
                  <a:schemeClr val="accent2"/>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72;p53">
            <a:extLst>
              <a:ext uri="{FF2B5EF4-FFF2-40B4-BE49-F238E27FC236}">
                <a16:creationId xmlns:a16="http://schemas.microsoft.com/office/drawing/2014/main" id="{CF612B50-5D5A-D54E-C73C-97C759E9D4AB}"/>
              </a:ext>
            </a:extLst>
          </p:cNvPr>
          <p:cNvSpPr txBox="1">
            <a:spLocks noGrp="1"/>
          </p:cNvSpPr>
          <p:nvPr>
            <p:ph type="body" idx="6"/>
          </p:nvPr>
        </p:nvSpPr>
        <p:spPr>
          <a:xfrm>
            <a:off x="4638485" y="2724825"/>
            <a:ext cx="3262342" cy="2017502"/>
          </a:xfrm>
          <a:prstGeom prst="rect">
            <a:avLst/>
          </a:prstGeom>
          <a:noFill/>
          <a:ln>
            <a:noFill/>
          </a:ln>
        </p:spPr>
        <p:txBody>
          <a:bodyPr spcFirstLastPara="1" wrap="square" lIns="0" tIns="45700" rIns="91425" bIns="45700" anchor="t" anchorCtr="0">
            <a:noAutofit/>
          </a:bodyPr>
          <a:lstStyle>
            <a:lvl1pPr marL="457200" lvl="0" indent="-228600" algn="l">
              <a:lnSpc>
                <a:spcPct val="131111"/>
              </a:lnSpc>
              <a:spcBef>
                <a:spcPts val="1000"/>
              </a:spcBef>
              <a:spcAft>
                <a:spcPts val="0"/>
              </a:spcAft>
              <a:buClr>
                <a:schemeClr val="accent2"/>
              </a:buClr>
              <a:buSzPts val="900"/>
              <a:buFont typeface="Arial" panose="020B0604020202020204" pitchFamily="34" charset="0"/>
              <a:buChar char="•"/>
              <a:defRPr sz="1000" b="0" i="0">
                <a:solidFill>
                  <a:schemeClr val="accent1"/>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lang="en-US"/>
          </a:p>
        </p:txBody>
      </p:sp>
      <p:sp>
        <p:nvSpPr>
          <p:cNvPr id="24" name="Google Shape;74;p53">
            <a:extLst>
              <a:ext uri="{FF2B5EF4-FFF2-40B4-BE49-F238E27FC236}">
                <a16:creationId xmlns:a16="http://schemas.microsoft.com/office/drawing/2014/main" id="{9E3B4112-F2F9-B7E9-7D72-860FD8EAF225}"/>
              </a:ext>
            </a:extLst>
          </p:cNvPr>
          <p:cNvSpPr txBox="1">
            <a:spLocks noGrp="1"/>
          </p:cNvSpPr>
          <p:nvPr>
            <p:ph type="body" idx="8"/>
          </p:nvPr>
        </p:nvSpPr>
        <p:spPr>
          <a:xfrm>
            <a:off x="4638484" y="2544433"/>
            <a:ext cx="3262343" cy="303680"/>
          </a:xfrm>
          <a:prstGeom prst="rect">
            <a:avLst/>
          </a:prstGeom>
          <a:noFill/>
          <a:ln>
            <a:noFill/>
          </a:ln>
        </p:spPr>
        <p:txBody>
          <a:bodyPr spcFirstLastPara="1" wrap="square" lIns="0" tIns="45700" rIns="91425" bIns="45700" anchor="b" anchorCtr="0">
            <a:noAutofit/>
          </a:bodyPr>
          <a:lstStyle>
            <a:lvl1pPr marL="457200" lvl="0" indent="-228600" algn="l">
              <a:lnSpc>
                <a:spcPct val="90000"/>
              </a:lnSpc>
              <a:spcBef>
                <a:spcPts val="1000"/>
              </a:spcBef>
              <a:spcAft>
                <a:spcPts val="0"/>
              </a:spcAft>
              <a:buClr>
                <a:schemeClr val="dk1"/>
              </a:buClr>
              <a:buSzPts val="1000"/>
              <a:buNone/>
              <a:defRPr sz="1200" b="1" i="0">
                <a:solidFill>
                  <a:schemeClr val="accent4"/>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72;p53">
            <a:extLst>
              <a:ext uri="{FF2B5EF4-FFF2-40B4-BE49-F238E27FC236}">
                <a16:creationId xmlns:a16="http://schemas.microsoft.com/office/drawing/2014/main" id="{9E95F828-CD9C-0E44-D989-BEB7E70FF638}"/>
              </a:ext>
            </a:extLst>
          </p:cNvPr>
          <p:cNvSpPr txBox="1">
            <a:spLocks noGrp="1"/>
          </p:cNvSpPr>
          <p:nvPr>
            <p:ph type="body" idx="10"/>
          </p:nvPr>
        </p:nvSpPr>
        <p:spPr>
          <a:xfrm>
            <a:off x="8306359" y="2724825"/>
            <a:ext cx="3262342" cy="2017502"/>
          </a:xfrm>
          <a:prstGeom prst="rect">
            <a:avLst/>
          </a:prstGeom>
          <a:noFill/>
          <a:ln>
            <a:noFill/>
          </a:ln>
        </p:spPr>
        <p:txBody>
          <a:bodyPr spcFirstLastPara="1" wrap="square" lIns="0" tIns="45700" rIns="91425" bIns="45700" anchor="t" anchorCtr="0">
            <a:noAutofit/>
          </a:bodyPr>
          <a:lstStyle>
            <a:lvl1pPr marL="457200" lvl="0" indent="-228600" algn="l">
              <a:lnSpc>
                <a:spcPct val="131111"/>
              </a:lnSpc>
              <a:spcBef>
                <a:spcPts val="1000"/>
              </a:spcBef>
              <a:spcAft>
                <a:spcPts val="0"/>
              </a:spcAft>
              <a:buClr>
                <a:schemeClr val="accent2"/>
              </a:buClr>
              <a:buSzPts val="900"/>
              <a:buFont typeface="Arial" panose="020B0604020202020204" pitchFamily="34" charset="0"/>
              <a:buChar char="•"/>
              <a:defRPr sz="1000" b="0" i="0">
                <a:solidFill>
                  <a:schemeClr val="accent1"/>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74;p53">
            <a:extLst>
              <a:ext uri="{FF2B5EF4-FFF2-40B4-BE49-F238E27FC236}">
                <a16:creationId xmlns:a16="http://schemas.microsoft.com/office/drawing/2014/main" id="{470F999F-48D6-3EC8-90DF-EB52894E2CE5}"/>
              </a:ext>
            </a:extLst>
          </p:cNvPr>
          <p:cNvSpPr txBox="1">
            <a:spLocks noGrp="1"/>
          </p:cNvSpPr>
          <p:nvPr>
            <p:ph type="body" idx="11"/>
          </p:nvPr>
        </p:nvSpPr>
        <p:spPr>
          <a:xfrm>
            <a:off x="8306358" y="2544433"/>
            <a:ext cx="3262343" cy="303680"/>
          </a:xfrm>
          <a:prstGeom prst="rect">
            <a:avLst/>
          </a:prstGeom>
          <a:noFill/>
          <a:ln>
            <a:noFill/>
          </a:ln>
        </p:spPr>
        <p:txBody>
          <a:bodyPr spcFirstLastPara="1" wrap="square" lIns="0" tIns="45700" rIns="91425" bIns="45700" anchor="b" anchorCtr="0">
            <a:noAutofit/>
          </a:bodyPr>
          <a:lstStyle>
            <a:lvl1pPr marL="457200" lvl="0" indent="-228600" algn="l">
              <a:lnSpc>
                <a:spcPct val="90000"/>
              </a:lnSpc>
              <a:spcBef>
                <a:spcPts val="1000"/>
              </a:spcBef>
              <a:spcAft>
                <a:spcPts val="0"/>
              </a:spcAft>
              <a:buClr>
                <a:schemeClr val="dk1"/>
              </a:buClr>
              <a:buSzPts val="1000"/>
              <a:buNone/>
              <a:defRPr sz="1200" b="1" i="0">
                <a:solidFill>
                  <a:schemeClr val="accent4"/>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 name="Google Shape;27;p51">
            <a:extLst>
              <a:ext uri="{FF2B5EF4-FFF2-40B4-BE49-F238E27FC236}">
                <a16:creationId xmlns:a16="http://schemas.microsoft.com/office/drawing/2014/main" id="{F0E46CFD-101E-46C3-2295-5770B087B0B0}"/>
              </a:ext>
            </a:extLst>
          </p:cNvPr>
          <p:cNvSpPr txBox="1">
            <a:spLocks noGrp="1"/>
          </p:cNvSpPr>
          <p:nvPr>
            <p:ph type="body" idx="2"/>
          </p:nvPr>
        </p:nvSpPr>
        <p:spPr>
          <a:xfrm>
            <a:off x="591127" y="1748796"/>
            <a:ext cx="3778174" cy="3702050"/>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05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 name="Google Shape;18;p50">
            <a:extLst>
              <a:ext uri="{FF2B5EF4-FFF2-40B4-BE49-F238E27FC236}">
                <a16:creationId xmlns:a16="http://schemas.microsoft.com/office/drawing/2014/main" id="{1F1B30A2-E991-D163-53A3-A73D4D2DC7F1}"/>
              </a:ext>
            </a:extLst>
          </p:cNvPr>
          <p:cNvPicPr preferRelativeResize="0"/>
          <p:nvPr userDrawn="1"/>
        </p:nvPicPr>
        <p:blipFill>
          <a:blip r:embed="rId2"/>
          <a:srcRect/>
          <a:stretch/>
        </p:blipFill>
        <p:spPr>
          <a:xfrm>
            <a:off x="10345759" y="6364113"/>
            <a:ext cx="1210266" cy="331959"/>
          </a:xfrm>
          <a:prstGeom prst="rect">
            <a:avLst/>
          </a:prstGeom>
          <a:noFill/>
          <a:ln>
            <a:noFill/>
          </a:ln>
        </p:spPr>
      </p:pic>
    </p:spTree>
    <p:extLst>
      <p:ext uri="{BB962C8B-B14F-4D97-AF65-F5344CB8AC3E}">
        <p14:creationId xmlns:p14="http://schemas.microsoft.com/office/powerpoint/2010/main" val="30162969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5_Brand - Text Layout Slide 1">
    <p:spTree>
      <p:nvGrpSpPr>
        <p:cNvPr id="1" name="Shape 24"/>
        <p:cNvGrpSpPr/>
        <p:nvPr/>
      </p:nvGrpSpPr>
      <p:grpSpPr>
        <a:xfrm>
          <a:off x="0" y="0"/>
          <a:ext cx="0" cy="0"/>
          <a:chOff x="0" y="0"/>
          <a:chExt cx="0" cy="0"/>
        </a:xfrm>
      </p:grpSpPr>
      <p:sp>
        <p:nvSpPr>
          <p:cNvPr id="3" name="Google Shape;122;p57">
            <a:extLst>
              <a:ext uri="{FF2B5EF4-FFF2-40B4-BE49-F238E27FC236}">
                <a16:creationId xmlns:a16="http://schemas.microsoft.com/office/drawing/2014/main" id="{189A2CE1-68D3-B239-84FA-88146451CFE8}"/>
              </a:ext>
            </a:extLst>
          </p:cNvPr>
          <p:cNvSpPr/>
          <p:nvPr userDrawn="1"/>
        </p:nvSpPr>
        <p:spPr>
          <a:xfrm>
            <a:off x="0" y="1901494"/>
            <a:ext cx="12192000" cy="4956506"/>
          </a:xfrm>
          <a:prstGeom prst="rect">
            <a:avLst/>
          </a:prstGeom>
          <a:gradFill>
            <a:gsLst>
              <a:gs pos="0">
                <a:schemeClr val="accent1"/>
              </a:gs>
              <a:gs pos="100000">
                <a:schemeClr val="accent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Arial"/>
              <a:ea typeface="Arial"/>
              <a:cs typeface="Arial"/>
              <a:sym typeface="Arial"/>
            </a:endParaRPr>
          </a:p>
        </p:txBody>
      </p:sp>
      <p:sp>
        <p:nvSpPr>
          <p:cNvPr id="4" name="Google Shape;25;p51">
            <a:extLst>
              <a:ext uri="{FF2B5EF4-FFF2-40B4-BE49-F238E27FC236}">
                <a16:creationId xmlns:a16="http://schemas.microsoft.com/office/drawing/2014/main" id="{DC14ABF2-0C01-2596-7B7C-D3707E134097}"/>
              </a:ext>
            </a:extLst>
          </p:cNvPr>
          <p:cNvSpPr txBox="1">
            <a:spLocks noGrp="1"/>
          </p:cNvSpPr>
          <p:nvPr>
            <p:ph type="title"/>
          </p:nvPr>
        </p:nvSpPr>
        <p:spPr>
          <a:xfrm>
            <a:off x="526218" y="698636"/>
            <a:ext cx="5817431"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400" b="1" i="0">
                <a:solidFill>
                  <a:schemeClr val="accent2"/>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1" name="Google Shape;31;p51"/>
          <p:cNvCxnSpPr>
            <a:cxnSpLocks/>
          </p:cNvCxnSpPr>
          <p:nvPr/>
        </p:nvCxnSpPr>
        <p:spPr>
          <a:xfrm>
            <a:off x="635620" y="6217732"/>
            <a:ext cx="10933081" cy="0"/>
          </a:xfrm>
          <a:prstGeom prst="straightConnector1">
            <a:avLst/>
          </a:prstGeom>
          <a:noFill/>
          <a:ln w="9525" cap="flat" cmpd="sng">
            <a:solidFill>
              <a:srgbClr val="92D400"/>
            </a:solidFill>
            <a:prstDash val="solid"/>
            <a:round/>
            <a:headEnd type="none" w="sm" len="sm"/>
            <a:tailEnd type="none" w="sm" len="sm"/>
          </a:ln>
        </p:spPr>
      </p:cxnSp>
      <p:sp>
        <p:nvSpPr>
          <p:cNvPr id="23" name="Google Shape;72;p53">
            <a:extLst>
              <a:ext uri="{FF2B5EF4-FFF2-40B4-BE49-F238E27FC236}">
                <a16:creationId xmlns:a16="http://schemas.microsoft.com/office/drawing/2014/main" id="{CF612B50-5D5A-D54E-C73C-97C759E9D4AB}"/>
              </a:ext>
            </a:extLst>
          </p:cNvPr>
          <p:cNvSpPr txBox="1">
            <a:spLocks noGrp="1"/>
          </p:cNvSpPr>
          <p:nvPr>
            <p:ph type="body" idx="6"/>
          </p:nvPr>
        </p:nvSpPr>
        <p:spPr>
          <a:xfrm>
            <a:off x="5727886" y="4226604"/>
            <a:ext cx="2747691" cy="1688403"/>
          </a:xfrm>
          <a:prstGeom prst="rect">
            <a:avLst/>
          </a:prstGeom>
          <a:noFill/>
          <a:ln>
            <a:noFill/>
          </a:ln>
        </p:spPr>
        <p:txBody>
          <a:bodyPr spcFirstLastPara="1" wrap="square" lIns="0" tIns="45700" rIns="91425" bIns="45700" anchor="t" anchorCtr="0">
            <a:noAutofit/>
          </a:bodyPr>
          <a:lstStyle>
            <a:lvl1pPr marL="457200" lvl="0" indent="-228600" algn="l">
              <a:lnSpc>
                <a:spcPct val="131111"/>
              </a:lnSpc>
              <a:spcBef>
                <a:spcPts val="1000"/>
              </a:spcBef>
              <a:spcAft>
                <a:spcPts val="0"/>
              </a:spcAft>
              <a:buClr>
                <a:schemeClr val="bg1"/>
              </a:buClr>
              <a:buSzPts val="900"/>
              <a:buFont typeface="Arial" panose="020B0604020202020204" pitchFamily="34" charset="0"/>
              <a:buChar char="•"/>
              <a:defRPr sz="1000" b="0" i="0">
                <a:solidFill>
                  <a:schemeClr val="bg1"/>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74;p53">
            <a:extLst>
              <a:ext uri="{FF2B5EF4-FFF2-40B4-BE49-F238E27FC236}">
                <a16:creationId xmlns:a16="http://schemas.microsoft.com/office/drawing/2014/main" id="{9E3B4112-F2F9-B7E9-7D72-860FD8EAF225}"/>
              </a:ext>
            </a:extLst>
          </p:cNvPr>
          <p:cNvSpPr txBox="1">
            <a:spLocks noGrp="1"/>
          </p:cNvSpPr>
          <p:nvPr>
            <p:ph type="body" idx="8"/>
          </p:nvPr>
        </p:nvSpPr>
        <p:spPr>
          <a:xfrm>
            <a:off x="5727885" y="4046214"/>
            <a:ext cx="5187770" cy="207260"/>
          </a:xfrm>
          <a:prstGeom prst="rect">
            <a:avLst/>
          </a:prstGeom>
          <a:noFill/>
          <a:ln>
            <a:noFill/>
          </a:ln>
        </p:spPr>
        <p:txBody>
          <a:bodyPr spcFirstLastPara="1" wrap="square" lIns="0" tIns="45700" rIns="91425" bIns="45700" anchor="b" anchorCtr="0">
            <a:noAutofit/>
          </a:bodyPr>
          <a:lstStyle>
            <a:lvl1pPr marL="457200" lvl="0" indent="-228600" algn="l">
              <a:lnSpc>
                <a:spcPct val="90000"/>
              </a:lnSpc>
              <a:spcBef>
                <a:spcPts val="1000"/>
              </a:spcBef>
              <a:spcAft>
                <a:spcPts val="0"/>
              </a:spcAft>
              <a:buClr>
                <a:schemeClr val="dk1"/>
              </a:buClr>
              <a:buSzPts val="1000"/>
              <a:buNone/>
              <a:defRPr sz="1400" b="1" i="0">
                <a:solidFill>
                  <a:schemeClr val="accent4"/>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27;p51">
            <a:extLst>
              <a:ext uri="{FF2B5EF4-FFF2-40B4-BE49-F238E27FC236}">
                <a16:creationId xmlns:a16="http://schemas.microsoft.com/office/drawing/2014/main" id="{4E748982-2F82-8E7A-35BC-5160AD446705}"/>
              </a:ext>
            </a:extLst>
          </p:cNvPr>
          <p:cNvSpPr txBox="1">
            <a:spLocks noGrp="1"/>
          </p:cNvSpPr>
          <p:nvPr>
            <p:ph type="body" idx="2"/>
          </p:nvPr>
        </p:nvSpPr>
        <p:spPr>
          <a:xfrm>
            <a:off x="454777" y="2264685"/>
            <a:ext cx="4731585" cy="3650336"/>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200" b="0" i="0" smtClean="0">
                <a:solidFill>
                  <a:schemeClr val="bg1"/>
                </a:solidFill>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 name="Google Shape;72;p53">
            <a:extLst>
              <a:ext uri="{FF2B5EF4-FFF2-40B4-BE49-F238E27FC236}">
                <a16:creationId xmlns:a16="http://schemas.microsoft.com/office/drawing/2014/main" id="{5DB450FD-5BCA-98E1-CB38-E208AD6D832A}"/>
              </a:ext>
            </a:extLst>
          </p:cNvPr>
          <p:cNvSpPr txBox="1">
            <a:spLocks noGrp="1"/>
          </p:cNvSpPr>
          <p:nvPr>
            <p:ph type="body" idx="10"/>
          </p:nvPr>
        </p:nvSpPr>
        <p:spPr>
          <a:xfrm>
            <a:off x="8810902" y="4226603"/>
            <a:ext cx="2747691" cy="1688403"/>
          </a:xfrm>
          <a:prstGeom prst="rect">
            <a:avLst/>
          </a:prstGeom>
          <a:noFill/>
          <a:ln>
            <a:noFill/>
          </a:ln>
        </p:spPr>
        <p:txBody>
          <a:bodyPr spcFirstLastPara="1" wrap="square" lIns="0" tIns="45700" rIns="91425" bIns="45700" anchor="t" anchorCtr="0">
            <a:noAutofit/>
          </a:bodyPr>
          <a:lstStyle>
            <a:lvl1pPr marL="457200" lvl="0" indent="-228600" algn="l">
              <a:lnSpc>
                <a:spcPct val="131111"/>
              </a:lnSpc>
              <a:spcBef>
                <a:spcPts val="1000"/>
              </a:spcBef>
              <a:spcAft>
                <a:spcPts val="0"/>
              </a:spcAft>
              <a:buClr>
                <a:schemeClr val="bg1"/>
              </a:buClr>
              <a:buSzPts val="900"/>
              <a:buFont typeface="Arial" panose="020B0604020202020204" pitchFamily="34" charset="0"/>
              <a:buChar char="•"/>
              <a:defRPr sz="1000" b="0" i="0">
                <a:solidFill>
                  <a:schemeClr val="bg1"/>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 name="Picture Placeholder 9">
            <a:extLst>
              <a:ext uri="{FF2B5EF4-FFF2-40B4-BE49-F238E27FC236}">
                <a16:creationId xmlns:a16="http://schemas.microsoft.com/office/drawing/2014/main" id="{F6218B21-4F3D-508D-091C-245FD59788A2}"/>
              </a:ext>
            </a:extLst>
          </p:cNvPr>
          <p:cNvSpPr>
            <a:spLocks noGrp="1"/>
          </p:cNvSpPr>
          <p:nvPr>
            <p:ph type="pic" sz="quarter" idx="11"/>
          </p:nvPr>
        </p:nvSpPr>
        <p:spPr>
          <a:xfrm>
            <a:off x="6689550" y="698636"/>
            <a:ext cx="3848808" cy="2932809"/>
          </a:xfrm>
        </p:spPr>
        <p:txBody>
          <a:bodyPr/>
          <a:lstStyle/>
          <a:p>
            <a:endParaRPr lang="en-US"/>
          </a:p>
        </p:txBody>
      </p:sp>
      <p:pic>
        <p:nvPicPr>
          <p:cNvPr id="2" name="Google Shape;18;p50">
            <a:extLst>
              <a:ext uri="{FF2B5EF4-FFF2-40B4-BE49-F238E27FC236}">
                <a16:creationId xmlns:a16="http://schemas.microsoft.com/office/drawing/2014/main" id="{5EA7FF89-E4DD-424B-BE56-E4836B6337D9}"/>
              </a:ext>
            </a:extLst>
          </p:cNvPr>
          <p:cNvPicPr preferRelativeResize="0"/>
          <p:nvPr userDrawn="1"/>
        </p:nvPicPr>
        <p:blipFill>
          <a:blip r:embed="rId2"/>
          <a:srcRect/>
          <a:stretch/>
        </p:blipFill>
        <p:spPr>
          <a:xfrm>
            <a:off x="10345759" y="6364113"/>
            <a:ext cx="1210266" cy="331959"/>
          </a:xfrm>
          <a:prstGeom prst="rect">
            <a:avLst/>
          </a:prstGeom>
          <a:noFill/>
          <a:ln>
            <a:noFill/>
          </a:ln>
        </p:spPr>
      </p:pic>
    </p:spTree>
    <p:extLst>
      <p:ext uri="{BB962C8B-B14F-4D97-AF65-F5344CB8AC3E}">
        <p14:creationId xmlns:p14="http://schemas.microsoft.com/office/powerpoint/2010/main" val="20972901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1" preserve="1" userDrawn="1">
  <p:cSld name="1_Background 1">
    <p:bg>
      <p:bgPr>
        <a:gradFill>
          <a:gsLst>
            <a:gs pos="0">
              <a:srgbClr val="021625"/>
            </a:gs>
            <a:gs pos="65000">
              <a:srgbClr val="013443"/>
            </a:gs>
            <a:gs pos="100000">
              <a:schemeClr val="accent2"/>
            </a:gs>
          </a:gsLst>
          <a:lin ang="5400000" scaled="0"/>
        </a:gradFill>
        <a:effectLst/>
      </p:bgPr>
    </p:bg>
    <p:spTree>
      <p:nvGrpSpPr>
        <p:cNvPr id="1" name="Shape 802"/>
        <p:cNvGrpSpPr/>
        <p:nvPr/>
      </p:nvGrpSpPr>
      <p:grpSpPr>
        <a:xfrm>
          <a:off x="0" y="0"/>
          <a:ext cx="0" cy="0"/>
          <a:chOff x="0" y="0"/>
          <a:chExt cx="0" cy="0"/>
        </a:xfrm>
      </p:grpSpPr>
      <p:cxnSp>
        <p:nvCxnSpPr>
          <p:cNvPr id="2" name="Google Shape;31;p51">
            <a:extLst>
              <a:ext uri="{FF2B5EF4-FFF2-40B4-BE49-F238E27FC236}">
                <a16:creationId xmlns:a16="http://schemas.microsoft.com/office/drawing/2014/main" id="{41D29CEC-2809-7352-BD77-36633D77413F}"/>
              </a:ext>
            </a:extLst>
          </p:cNvPr>
          <p:cNvCxnSpPr>
            <a:cxnSpLocks/>
          </p:cNvCxnSpPr>
          <p:nvPr userDrawn="1"/>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sp>
        <p:nvSpPr>
          <p:cNvPr id="6" name="Text Placeholder 4">
            <a:extLst>
              <a:ext uri="{FF2B5EF4-FFF2-40B4-BE49-F238E27FC236}">
                <a16:creationId xmlns:a16="http://schemas.microsoft.com/office/drawing/2014/main" id="{9524BFD3-6A64-8652-B0CC-A541972C22AB}"/>
              </a:ext>
            </a:extLst>
          </p:cNvPr>
          <p:cNvSpPr>
            <a:spLocks noGrp="1"/>
          </p:cNvSpPr>
          <p:nvPr>
            <p:ph type="body" sz="quarter" idx="14"/>
          </p:nvPr>
        </p:nvSpPr>
        <p:spPr>
          <a:xfrm>
            <a:off x="5969285" y="3453943"/>
            <a:ext cx="5599416" cy="2152791"/>
          </a:xfrm>
        </p:spPr>
        <p:txBody>
          <a:bodyPr>
            <a:normAutofit/>
          </a:bodyPr>
          <a:lstStyle>
            <a:lvl1pPr>
              <a:buClr>
                <a:schemeClr val="accent4"/>
              </a:buClr>
              <a:buSzPct val="95000"/>
              <a:defRPr sz="1000" b="1">
                <a:solidFill>
                  <a:schemeClr val="bg1"/>
                </a:solidFill>
              </a:defRPr>
            </a:lvl1pPr>
            <a:lvl2pPr>
              <a:buClr>
                <a:schemeClr val="accent4"/>
              </a:buClr>
              <a:buSzPct val="95000"/>
              <a:defRPr sz="1800">
                <a:solidFill>
                  <a:schemeClr val="bg1"/>
                </a:solidFill>
              </a:defRPr>
            </a:lvl2pPr>
            <a:lvl3pPr>
              <a:buClr>
                <a:schemeClr val="accent4"/>
              </a:buClr>
              <a:buSzPct val="95000"/>
              <a:defRPr sz="1400">
                <a:solidFill>
                  <a:schemeClr val="bg1"/>
                </a:solidFill>
              </a:defRPr>
            </a:lvl3pPr>
            <a:lvl4pPr>
              <a:buClr>
                <a:schemeClr val="accent4"/>
              </a:buClr>
              <a:buSzPct val="95000"/>
              <a:defRPr sz="1400">
                <a:solidFill>
                  <a:schemeClr val="bg1"/>
                </a:solidFill>
              </a:defRPr>
            </a:lvl4pPr>
            <a:lvl5pPr>
              <a:buClr>
                <a:schemeClr val="accent4"/>
              </a:buClr>
              <a:buSzPct val="95000"/>
              <a:defRPr sz="1400">
                <a:solidFill>
                  <a:schemeClr val="bg1"/>
                </a:solidFill>
              </a:defRPr>
            </a:lvl5pPr>
          </a:lstStyle>
          <a:p>
            <a:pPr lvl="0"/>
            <a:r>
              <a:rPr lang="en-US"/>
              <a:t>Click to edit Master text styles</a:t>
            </a:r>
          </a:p>
        </p:txBody>
      </p:sp>
      <p:sp>
        <p:nvSpPr>
          <p:cNvPr id="8" name="Google Shape;118;p56">
            <a:extLst>
              <a:ext uri="{FF2B5EF4-FFF2-40B4-BE49-F238E27FC236}">
                <a16:creationId xmlns:a16="http://schemas.microsoft.com/office/drawing/2014/main" id="{8CC50C3A-4096-4E5D-4224-9E921C815391}"/>
              </a:ext>
            </a:extLst>
          </p:cNvPr>
          <p:cNvSpPr>
            <a:spLocks noGrp="1"/>
          </p:cNvSpPr>
          <p:nvPr>
            <p:ph type="pic" idx="7"/>
          </p:nvPr>
        </p:nvSpPr>
        <p:spPr>
          <a:xfrm>
            <a:off x="982036" y="1048589"/>
            <a:ext cx="3923691" cy="4558146"/>
          </a:xfrm>
          <a:prstGeom prst="rect">
            <a:avLst/>
          </a:prstGeom>
          <a:noFill/>
          <a:ln>
            <a:noFill/>
          </a:ln>
        </p:spPr>
        <p:txBody>
          <a:bodyPr/>
          <a:lstStyle/>
          <a:p>
            <a:endParaRPr lang="en-US"/>
          </a:p>
        </p:txBody>
      </p:sp>
      <p:sp>
        <p:nvSpPr>
          <p:cNvPr id="9" name="Google Shape;112;p56">
            <a:extLst>
              <a:ext uri="{FF2B5EF4-FFF2-40B4-BE49-F238E27FC236}">
                <a16:creationId xmlns:a16="http://schemas.microsoft.com/office/drawing/2014/main" id="{B491C33F-ECF3-1526-DA5B-FF194B08C519}"/>
              </a:ext>
            </a:extLst>
          </p:cNvPr>
          <p:cNvSpPr txBox="1">
            <a:spLocks noGrp="1"/>
          </p:cNvSpPr>
          <p:nvPr>
            <p:ph type="title"/>
          </p:nvPr>
        </p:nvSpPr>
        <p:spPr>
          <a:xfrm>
            <a:off x="5592380" y="1048589"/>
            <a:ext cx="5976321"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Montserrat"/>
              <a:buNone/>
              <a:defRPr sz="2800" b="0" i="0">
                <a:solidFill>
                  <a:schemeClr val="lt1"/>
                </a:solidFill>
                <a:latin typeface="Montserrat SemiBold" panose="00000700000000000000" pitchFamily="2" charset="0"/>
                <a:ea typeface="Montserrat SemiBold" panose="00000700000000000000" pitchFamily="2" charset="0"/>
                <a:cs typeface="Montserrat SemiBold" panose="00000700000000000000" pitchFamily="2" charset="0"/>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 name="Google Shape;27;p51">
            <a:extLst>
              <a:ext uri="{FF2B5EF4-FFF2-40B4-BE49-F238E27FC236}">
                <a16:creationId xmlns:a16="http://schemas.microsoft.com/office/drawing/2014/main" id="{C2DFD6D2-F7DE-922F-45E8-F6E7CA71FAA3}"/>
              </a:ext>
            </a:extLst>
          </p:cNvPr>
          <p:cNvSpPr txBox="1">
            <a:spLocks noGrp="1"/>
          </p:cNvSpPr>
          <p:nvPr>
            <p:ph type="body" idx="2"/>
          </p:nvPr>
        </p:nvSpPr>
        <p:spPr>
          <a:xfrm>
            <a:off x="5528937" y="2111555"/>
            <a:ext cx="6039764" cy="1317443"/>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200" b="0" i="0" smtClean="0">
                <a:solidFill>
                  <a:schemeClr val="bg1"/>
                </a:solidFill>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 name="Google Shape;18;p50">
            <a:extLst>
              <a:ext uri="{FF2B5EF4-FFF2-40B4-BE49-F238E27FC236}">
                <a16:creationId xmlns:a16="http://schemas.microsoft.com/office/drawing/2014/main" id="{F42FC4A2-4C24-4317-752C-01435DB3A05F}"/>
              </a:ext>
            </a:extLst>
          </p:cNvPr>
          <p:cNvPicPr preferRelativeResize="0"/>
          <p:nvPr userDrawn="1"/>
        </p:nvPicPr>
        <p:blipFill>
          <a:blip r:embed="rId2"/>
          <a:srcRect/>
          <a:stretch/>
        </p:blipFill>
        <p:spPr>
          <a:xfrm>
            <a:off x="10345759" y="6364113"/>
            <a:ext cx="1210266" cy="331959"/>
          </a:xfrm>
          <a:prstGeom prst="rect">
            <a:avLst/>
          </a:prstGeom>
          <a:noFill/>
          <a:ln>
            <a:noFill/>
          </a:ln>
        </p:spPr>
      </p:pic>
    </p:spTree>
    <p:extLst>
      <p:ext uri="{BB962C8B-B14F-4D97-AF65-F5344CB8AC3E}">
        <p14:creationId xmlns:p14="http://schemas.microsoft.com/office/powerpoint/2010/main" val="14231188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6_Brand - Text Layout Slide 1">
    <p:spTree>
      <p:nvGrpSpPr>
        <p:cNvPr id="1" name="Shape 24"/>
        <p:cNvGrpSpPr/>
        <p:nvPr/>
      </p:nvGrpSpPr>
      <p:grpSpPr>
        <a:xfrm>
          <a:off x="0" y="0"/>
          <a:ext cx="0" cy="0"/>
          <a:chOff x="0" y="0"/>
          <a:chExt cx="0" cy="0"/>
        </a:xfrm>
      </p:grpSpPr>
      <p:sp>
        <p:nvSpPr>
          <p:cNvPr id="4" name="Google Shape;122;p57">
            <a:extLst>
              <a:ext uri="{FF2B5EF4-FFF2-40B4-BE49-F238E27FC236}">
                <a16:creationId xmlns:a16="http://schemas.microsoft.com/office/drawing/2014/main" id="{1C640AF5-5E4E-673A-6E47-EF256142008F}"/>
              </a:ext>
            </a:extLst>
          </p:cNvPr>
          <p:cNvSpPr/>
          <p:nvPr userDrawn="1"/>
        </p:nvSpPr>
        <p:spPr>
          <a:xfrm>
            <a:off x="0" y="0"/>
            <a:ext cx="1181528" cy="6858000"/>
          </a:xfrm>
          <a:prstGeom prst="rect">
            <a:avLst/>
          </a:prstGeom>
          <a:gradFill>
            <a:gsLst>
              <a:gs pos="0">
                <a:schemeClr val="accent1"/>
              </a:gs>
              <a:gs pos="100000">
                <a:schemeClr val="accent2"/>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Arial"/>
              <a:ea typeface="Arial"/>
              <a:cs typeface="Arial"/>
              <a:sym typeface="Arial"/>
            </a:endParaRPr>
          </a:p>
        </p:txBody>
      </p:sp>
      <p:cxnSp>
        <p:nvCxnSpPr>
          <p:cNvPr id="31" name="Google Shape;31;p51"/>
          <p:cNvCxnSpPr>
            <a:cxnSpLocks/>
          </p:cNvCxnSpPr>
          <p:nvPr/>
        </p:nvCxnSpPr>
        <p:spPr>
          <a:xfrm>
            <a:off x="1544218" y="6217732"/>
            <a:ext cx="10024483" cy="0"/>
          </a:xfrm>
          <a:prstGeom prst="straightConnector1">
            <a:avLst/>
          </a:prstGeom>
          <a:noFill/>
          <a:ln w="9525" cap="flat" cmpd="sng">
            <a:solidFill>
              <a:srgbClr val="92D400"/>
            </a:solidFill>
            <a:prstDash val="solid"/>
            <a:round/>
            <a:headEnd type="none" w="sm" len="sm"/>
            <a:tailEnd type="none" w="sm" len="sm"/>
          </a:ln>
        </p:spPr>
      </p:cxnSp>
      <p:sp>
        <p:nvSpPr>
          <p:cNvPr id="10" name="Text Placeholder 4">
            <a:extLst>
              <a:ext uri="{FF2B5EF4-FFF2-40B4-BE49-F238E27FC236}">
                <a16:creationId xmlns:a16="http://schemas.microsoft.com/office/drawing/2014/main" id="{D3E7A662-E0D9-25FC-056F-B1D21F4EAC97}"/>
              </a:ext>
            </a:extLst>
          </p:cNvPr>
          <p:cNvSpPr>
            <a:spLocks noGrp="1"/>
          </p:cNvSpPr>
          <p:nvPr>
            <p:ph type="body" sz="quarter" idx="14"/>
          </p:nvPr>
        </p:nvSpPr>
        <p:spPr>
          <a:xfrm>
            <a:off x="1579391" y="1413164"/>
            <a:ext cx="10024483" cy="4387561"/>
          </a:xfrm>
        </p:spPr>
        <p:txBody>
          <a:bodyPr>
            <a:normAutofit/>
          </a:bodyPr>
          <a:lstStyle>
            <a:lvl1pPr>
              <a:spcBef>
                <a:spcPts val="600"/>
              </a:spcBef>
              <a:buClr>
                <a:schemeClr val="accent2"/>
              </a:buClr>
              <a:buSzPct val="95000"/>
              <a:defRPr sz="1600"/>
            </a:lvl1pPr>
            <a:lvl2pPr>
              <a:spcBef>
                <a:spcPts val="600"/>
              </a:spcBef>
              <a:buClr>
                <a:schemeClr val="accent2"/>
              </a:buClr>
              <a:buSzPct val="95000"/>
              <a:defRPr sz="1600"/>
            </a:lvl2pPr>
            <a:lvl3pPr>
              <a:spcBef>
                <a:spcPts val="600"/>
              </a:spcBef>
              <a:buClr>
                <a:schemeClr val="accent2"/>
              </a:buClr>
              <a:buSzPct val="95000"/>
              <a:defRPr sz="1200"/>
            </a:lvl3pPr>
            <a:lvl4pPr>
              <a:spcBef>
                <a:spcPts val="600"/>
              </a:spcBef>
              <a:buClr>
                <a:schemeClr val="accent2"/>
              </a:buClr>
              <a:buSzPct val="95000"/>
              <a:defRPr sz="1200"/>
            </a:lvl4pPr>
            <a:lvl5pPr>
              <a:spcBef>
                <a:spcPts val="600"/>
              </a:spcBef>
              <a:buClr>
                <a:schemeClr val="accent2"/>
              </a:buClr>
              <a:buSzPct val="950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Google Shape;25;p51">
            <a:extLst>
              <a:ext uri="{FF2B5EF4-FFF2-40B4-BE49-F238E27FC236}">
                <a16:creationId xmlns:a16="http://schemas.microsoft.com/office/drawing/2014/main" id="{8775EC86-1907-D11A-4B96-BE3A4E938D21}"/>
              </a:ext>
            </a:extLst>
          </p:cNvPr>
          <p:cNvSpPr txBox="1">
            <a:spLocks noGrp="1"/>
          </p:cNvSpPr>
          <p:nvPr>
            <p:ph type="title"/>
          </p:nvPr>
        </p:nvSpPr>
        <p:spPr>
          <a:xfrm>
            <a:off x="1543629" y="360040"/>
            <a:ext cx="10024483"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800" b="1" i="0">
                <a:solidFill>
                  <a:schemeClr val="accent2"/>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Text Placeholder 17">
            <a:extLst>
              <a:ext uri="{FF2B5EF4-FFF2-40B4-BE49-F238E27FC236}">
                <a16:creationId xmlns:a16="http://schemas.microsoft.com/office/drawing/2014/main" id="{F6524FE5-99D6-F3FC-BD36-05C01D9B7BC9}"/>
              </a:ext>
            </a:extLst>
          </p:cNvPr>
          <p:cNvSpPr>
            <a:spLocks noGrp="1"/>
          </p:cNvSpPr>
          <p:nvPr>
            <p:ph type="body" sz="quarter" idx="15" hasCustomPrompt="1"/>
          </p:nvPr>
        </p:nvSpPr>
        <p:spPr>
          <a:xfrm rot="16200000">
            <a:off x="-2473732" y="3200709"/>
            <a:ext cx="6108445" cy="507125"/>
          </a:xfrm>
        </p:spPr>
        <p:txBody>
          <a:bodyPr lIns="0" tIns="0" rIns="91440" bIns="91440" anchor="ctr">
            <a:normAutofit/>
          </a:bodyPr>
          <a:lstStyle>
            <a:lvl1pPr marL="50800" indent="0" algn="r">
              <a:buNone/>
              <a:defRPr sz="1400">
                <a:solidFill>
                  <a:schemeClr val="bg1"/>
                </a:solidFill>
              </a:defRPr>
            </a:lvl1pPr>
          </a:lstStyle>
          <a:p>
            <a:pPr lvl="0"/>
            <a:r>
              <a:rPr lang="en-US"/>
              <a:t>USE ALL CAPS HERE </a:t>
            </a:r>
          </a:p>
        </p:txBody>
      </p:sp>
      <p:pic>
        <p:nvPicPr>
          <p:cNvPr id="2" name="Google Shape;32;p51">
            <a:extLst>
              <a:ext uri="{FF2B5EF4-FFF2-40B4-BE49-F238E27FC236}">
                <a16:creationId xmlns:a16="http://schemas.microsoft.com/office/drawing/2014/main" id="{87A990E2-0C24-2A2C-C5A4-E241C3C07279}"/>
              </a:ext>
            </a:extLst>
          </p:cNvPr>
          <p:cNvPicPr preferRelativeResize="0"/>
          <p:nvPr userDrawn="1"/>
        </p:nvPicPr>
        <p:blipFill>
          <a:blip r:embed="rId2"/>
          <a:srcRect/>
          <a:stretch/>
        </p:blipFill>
        <p:spPr>
          <a:xfrm>
            <a:off x="10322964" y="6358759"/>
            <a:ext cx="1299067" cy="352604"/>
          </a:xfrm>
          <a:prstGeom prst="rect">
            <a:avLst/>
          </a:prstGeom>
          <a:noFill/>
          <a:ln>
            <a:noFill/>
          </a:ln>
        </p:spPr>
      </p:pic>
    </p:spTree>
    <p:extLst>
      <p:ext uri="{BB962C8B-B14F-4D97-AF65-F5344CB8AC3E}">
        <p14:creationId xmlns:p14="http://schemas.microsoft.com/office/powerpoint/2010/main" val="4321108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7_Brand - Text Layout Slide 1">
    <p:spTree>
      <p:nvGrpSpPr>
        <p:cNvPr id="1" name="Shape 24"/>
        <p:cNvGrpSpPr/>
        <p:nvPr/>
      </p:nvGrpSpPr>
      <p:grpSpPr>
        <a:xfrm>
          <a:off x="0" y="0"/>
          <a:ext cx="0" cy="0"/>
          <a:chOff x="0" y="0"/>
          <a:chExt cx="0" cy="0"/>
        </a:xfrm>
      </p:grpSpPr>
      <p:sp>
        <p:nvSpPr>
          <p:cNvPr id="4" name="Google Shape;122;p57">
            <a:extLst>
              <a:ext uri="{FF2B5EF4-FFF2-40B4-BE49-F238E27FC236}">
                <a16:creationId xmlns:a16="http://schemas.microsoft.com/office/drawing/2014/main" id="{1C640AF5-5E4E-673A-6E47-EF256142008F}"/>
              </a:ext>
            </a:extLst>
          </p:cNvPr>
          <p:cNvSpPr/>
          <p:nvPr userDrawn="1"/>
        </p:nvSpPr>
        <p:spPr>
          <a:xfrm>
            <a:off x="0" y="0"/>
            <a:ext cx="1181528" cy="6858000"/>
          </a:xfrm>
          <a:prstGeom prst="rect">
            <a:avLst/>
          </a:prstGeom>
          <a:gradFill>
            <a:gsLst>
              <a:gs pos="0">
                <a:schemeClr val="accent6"/>
              </a:gs>
              <a:gs pos="100000">
                <a:schemeClr val="accent4"/>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accent4"/>
              </a:solidFill>
              <a:latin typeface="Arial"/>
              <a:ea typeface="Arial"/>
              <a:cs typeface="Arial"/>
              <a:sym typeface="Arial"/>
            </a:endParaRPr>
          </a:p>
        </p:txBody>
      </p:sp>
      <p:cxnSp>
        <p:nvCxnSpPr>
          <p:cNvPr id="31" name="Google Shape;31;p51"/>
          <p:cNvCxnSpPr>
            <a:cxnSpLocks/>
          </p:cNvCxnSpPr>
          <p:nvPr/>
        </p:nvCxnSpPr>
        <p:spPr>
          <a:xfrm>
            <a:off x="1544218" y="6217732"/>
            <a:ext cx="10024483" cy="0"/>
          </a:xfrm>
          <a:prstGeom prst="straightConnector1">
            <a:avLst/>
          </a:prstGeom>
          <a:noFill/>
          <a:ln w="9525" cap="flat" cmpd="sng">
            <a:solidFill>
              <a:schemeClr val="accent2"/>
            </a:solidFill>
            <a:prstDash val="solid"/>
            <a:round/>
            <a:headEnd type="none" w="sm" len="sm"/>
            <a:tailEnd type="none" w="sm" len="sm"/>
          </a:ln>
        </p:spPr>
      </p:cxnSp>
      <p:sp>
        <p:nvSpPr>
          <p:cNvPr id="10" name="Text Placeholder 4">
            <a:extLst>
              <a:ext uri="{FF2B5EF4-FFF2-40B4-BE49-F238E27FC236}">
                <a16:creationId xmlns:a16="http://schemas.microsoft.com/office/drawing/2014/main" id="{D3E7A662-E0D9-25FC-056F-B1D21F4EAC97}"/>
              </a:ext>
            </a:extLst>
          </p:cNvPr>
          <p:cNvSpPr>
            <a:spLocks noGrp="1"/>
          </p:cNvSpPr>
          <p:nvPr>
            <p:ph type="body" sz="quarter" idx="14"/>
          </p:nvPr>
        </p:nvSpPr>
        <p:spPr>
          <a:xfrm>
            <a:off x="1562690" y="1473322"/>
            <a:ext cx="10023894" cy="4308931"/>
          </a:xfrm>
        </p:spPr>
        <p:txBody>
          <a:bodyPr>
            <a:normAutofit/>
          </a:bodyPr>
          <a:lstStyle>
            <a:lvl1pPr>
              <a:spcBef>
                <a:spcPts val="600"/>
              </a:spcBef>
              <a:buClr>
                <a:schemeClr val="accent4"/>
              </a:buClr>
              <a:buSzPct val="95000"/>
              <a:defRPr sz="1600"/>
            </a:lvl1pPr>
            <a:lvl2pPr>
              <a:spcBef>
                <a:spcPts val="600"/>
              </a:spcBef>
              <a:buClr>
                <a:schemeClr val="accent4"/>
              </a:buClr>
              <a:buSzPct val="95000"/>
              <a:defRPr sz="1600"/>
            </a:lvl2pPr>
            <a:lvl3pPr>
              <a:spcBef>
                <a:spcPts val="600"/>
              </a:spcBef>
              <a:buClr>
                <a:schemeClr val="accent4"/>
              </a:buClr>
              <a:buSzPct val="95000"/>
              <a:defRPr sz="1200"/>
            </a:lvl3pPr>
            <a:lvl4pPr>
              <a:spcBef>
                <a:spcPts val="600"/>
              </a:spcBef>
              <a:buClr>
                <a:schemeClr val="accent4"/>
              </a:buClr>
              <a:buSzPct val="95000"/>
              <a:defRPr sz="1200"/>
            </a:lvl4pPr>
            <a:lvl5pPr>
              <a:spcBef>
                <a:spcPts val="600"/>
              </a:spcBef>
              <a:buClr>
                <a:schemeClr val="accent4"/>
              </a:buClr>
              <a:buSzPct val="95000"/>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Google Shape;25;p51">
            <a:extLst>
              <a:ext uri="{FF2B5EF4-FFF2-40B4-BE49-F238E27FC236}">
                <a16:creationId xmlns:a16="http://schemas.microsoft.com/office/drawing/2014/main" id="{8775EC86-1907-D11A-4B96-BE3A4E938D21}"/>
              </a:ext>
            </a:extLst>
          </p:cNvPr>
          <p:cNvSpPr txBox="1">
            <a:spLocks noGrp="1"/>
          </p:cNvSpPr>
          <p:nvPr>
            <p:ph type="title"/>
          </p:nvPr>
        </p:nvSpPr>
        <p:spPr>
          <a:xfrm>
            <a:off x="1544218" y="400049"/>
            <a:ext cx="10109182"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800" b="1" i="0">
                <a:solidFill>
                  <a:schemeClr val="accent2"/>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Text Placeholder 17">
            <a:extLst>
              <a:ext uri="{FF2B5EF4-FFF2-40B4-BE49-F238E27FC236}">
                <a16:creationId xmlns:a16="http://schemas.microsoft.com/office/drawing/2014/main" id="{F6524FE5-99D6-F3FC-BD36-05C01D9B7BC9}"/>
              </a:ext>
            </a:extLst>
          </p:cNvPr>
          <p:cNvSpPr>
            <a:spLocks noGrp="1"/>
          </p:cNvSpPr>
          <p:nvPr>
            <p:ph type="body" sz="quarter" idx="15" hasCustomPrompt="1"/>
          </p:nvPr>
        </p:nvSpPr>
        <p:spPr>
          <a:xfrm rot="16200000">
            <a:off x="-2473732" y="3200709"/>
            <a:ext cx="6108445" cy="507125"/>
          </a:xfrm>
        </p:spPr>
        <p:txBody>
          <a:bodyPr lIns="0" tIns="0" rIns="91440" bIns="91440" anchor="ctr">
            <a:normAutofit/>
          </a:bodyPr>
          <a:lstStyle>
            <a:lvl1pPr marL="50800" indent="0" algn="r">
              <a:buNone/>
              <a:defRPr sz="1400">
                <a:solidFill>
                  <a:schemeClr val="accent1"/>
                </a:solidFill>
              </a:defRPr>
            </a:lvl1pPr>
          </a:lstStyle>
          <a:p>
            <a:pPr lvl="0"/>
            <a:r>
              <a:rPr lang="en-US"/>
              <a:t>USE ALL CAPS HERE </a:t>
            </a:r>
          </a:p>
        </p:txBody>
      </p:sp>
      <p:pic>
        <p:nvPicPr>
          <p:cNvPr id="2" name="Google Shape;32;p51">
            <a:extLst>
              <a:ext uri="{FF2B5EF4-FFF2-40B4-BE49-F238E27FC236}">
                <a16:creationId xmlns:a16="http://schemas.microsoft.com/office/drawing/2014/main" id="{1555AB5A-1A05-A90B-024D-573D6B9F4291}"/>
              </a:ext>
            </a:extLst>
          </p:cNvPr>
          <p:cNvPicPr preferRelativeResize="0"/>
          <p:nvPr userDrawn="1"/>
        </p:nvPicPr>
        <p:blipFill>
          <a:blip r:embed="rId2"/>
          <a:srcRect/>
          <a:stretch/>
        </p:blipFill>
        <p:spPr>
          <a:xfrm>
            <a:off x="10322964" y="6358759"/>
            <a:ext cx="1299067" cy="352604"/>
          </a:xfrm>
          <a:prstGeom prst="rect">
            <a:avLst/>
          </a:prstGeom>
          <a:noFill/>
          <a:ln>
            <a:noFill/>
          </a:ln>
        </p:spPr>
      </p:pic>
    </p:spTree>
    <p:extLst>
      <p:ext uri="{BB962C8B-B14F-4D97-AF65-F5344CB8AC3E}">
        <p14:creationId xmlns:p14="http://schemas.microsoft.com/office/powerpoint/2010/main" val="10505638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8_Brand - Text Layout Slide 1">
    <p:spTree>
      <p:nvGrpSpPr>
        <p:cNvPr id="1" name="Shape 24"/>
        <p:cNvGrpSpPr/>
        <p:nvPr/>
      </p:nvGrpSpPr>
      <p:grpSpPr>
        <a:xfrm>
          <a:off x="0" y="0"/>
          <a:ext cx="0" cy="0"/>
          <a:chOff x="0" y="0"/>
          <a:chExt cx="0" cy="0"/>
        </a:xfrm>
      </p:grpSpPr>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sp>
        <p:nvSpPr>
          <p:cNvPr id="4" name="Google Shape;25;p51">
            <a:extLst>
              <a:ext uri="{FF2B5EF4-FFF2-40B4-BE49-F238E27FC236}">
                <a16:creationId xmlns:a16="http://schemas.microsoft.com/office/drawing/2014/main" id="{DC14ABF2-0C01-2596-7B7C-D3707E134097}"/>
              </a:ext>
            </a:extLst>
          </p:cNvPr>
          <p:cNvSpPr txBox="1">
            <a:spLocks noGrp="1"/>
          </p:cNvSpPr>
          <p:nvPr>
            <p:ph type="title"/>
          </p:nvPr>
        </p:nvSpPr>
        <p:spPr>
          <a:xfrm>
            <a:off x="526218" y="698636"/>
            <a:ext cx="11042483"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800" b="1" i="0">
                <a:solidFill>
                  <a:schemeClr val="accent2"/>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 name="Google Shape;27;p51">
            <a:extLst>
              <a:ext uri="{FF2B5EF4-FFF2-40B4-BE49-F238E27FC236}">
                <a16:creationId xmlns:a16="http://schemas.microsoft.com/office/drawing/2014/main" id="{59B1A12B-D14D-68CA-45C0-549BD7600700}"/>
              </a:ext>
            </a:extLst>
          </p:cNvPr>
          <p:cNvSpPr txBox="1">
            <a:spLocks noGrp="1"/>
          </p:cNvSpPr>
          <p:nvPr>
            <p:ph type="body" idx="2"/>
          </p:nvPr>
        </p:nvSpPr>
        <p:spPr>
          <a:xfrm>
            <a:off x="1046357" y="3708893"/>
            <a:ext cx="2904910" cy="1545552"/>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 name="Google Shape;28;p51">
            <a:extLst>
              <a:ext uri="{FF2B5EF4-FFF2-40B4-BE49-F238E27FC236}">
                <a16:creationId xmlns:a16="http://schemas.microsoft.com/office/drawing/2014/main" id="{78B0CE06-CA24-8428-39FB-3C8A49FBAD03}"/>
              </a:ext>
            </a:extLst>
          </p:cNvPr>
          <p:cNvSpPr txBox="1">
            <a:spLocks noGrp="1"/>
          </p:cNvSpPr>
          <p:nvPr>
            <p:ph type="body" idx="3"/>
          </p:nvPr>
        </p:nvSpPr>
        <p:spPr>
          <a:xfrm>
            <a:off x="1001072" y="2307249"/>
            <a:ext cx="2904910" cy="472960"/>
          </a:xfrm>
          <a:prstGeom prst="rect">
            <a:avLst/>
          </a:prstGeom>
          <a:noFill/>
          <a:ln>
            <a:noFill/>
          </a:ln>
        </p:spPr>
        <p:txBody>
          <a:bodyPr spcFirstLastPara="1" wrap="square" lIns="0" tIns="45700" rIns="91425" bIns="45700" anchor="t" anchorCtr="0">
            <a:noAutofit/>
          </a:bodyPr>
          <a:lstStyle>
            <a:lvl1pPr marL="457200" lvl="0" indent="-228600" algn="l">
              <a:lnSpc>
                <a:spcPct val="90000"/>
              </a:lnSpc>
              <a:spcBef>
                <a:spcPts val="1000"/>
              </a:spcBef>
              <a:spcAft>
                <a:spcPts val="0"/>
              </a:spcAft>
              <a:buClr>
                <a:schemeClr val="accent1"/>
              </a:buClr>
              <a:buSzPts val="1600"/>
              <a:buNone/>
              <a:defRPr sz="16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60;p52">
            <a:extLst>
              <a:ext uri="{FF2B5EF4-FFF2-40B4-BE49-F238E27FC236}">
                <a16:creationId xmlns:a16="http://schemas.microsoft.com/office/drawing/2014/main" id="{607896DC-AF02-1653-E80B-2A653DC4DC42}"/>
              </a:ext>
            </a:extLst>
          </p:cNvPr>
          <p:cNvSpPr>
            <a:spLocks noGrp="1"/>
          </p:cNvSpPr>
          <p:nvPr>
            <p:ph type="pic" idx="17"/>
          </p:nvPr>
        </p:nvSpPr>
        <p:spPr>
          <a:xfrm>
            <a:off x="325969" y="2199537"/>
            <a:ext cx="794058" cy="729883"/>
          </a:xfrm>
          <a:prstGeom prst="rect">
            <a:avLst/>
          </a:prstGeom>
          <a:noFill/>
          <a:ln>
            <a:noFill/>
          </a:ln>
        </p:spPr>
        <p:txBody>
          <a:bodyPr/>
          <a:lstStyle/>
          <a:p>
            <a:endParaRPr lang="en-US"/>
          </a:p>
        </p:txBody>
      </p:sp>
      <p:sp>
        <p:nvSpPr>
          <p:cNvPr id="2" name="Google Shape;27;p51">
            <a:extLst>
              <a:ext uri="{FF2B5EF4-FFF2-40B4-BE49-F238E27FC236}">
                <a16:creationId xmlns:a16="http://schemas.microsoft.com/office/drawing/2014/main" id="{B9880335-8C73-78CC-570F-C6E00F438EF3}"/>
              </a:ext>
            </a:extLst>
          </p:cNvPr>
          <p:cNvSpPr txBox="1">
            <a:spLocks noGrp="1"/>
          </p:cNvSpPr>
          <p:nvPr>
            <p:ph type="body" idx="18"/>
          </p:nvPr>
        </p:nvSpPr>
        <p:spPr>
          <a:xfrm>
            <a:off x="1046357" y="2814538"/>
            <a:ext cx="2904910" cy="819247"/>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1"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 name="Google Shape;27;p51">
            <a:extLst>
              <a:ext uri="{FF2B5EF4-FFF2-40B4-BE49-F238E27FC236}">
                <a16:creationId xmlns:a16="http://schemas.microsoft.com/office/drawing/2014/main" id="{5448E68B-72FD-D134-8AB4-131D37FAE8A0}"/>
              </a:ext>
            </a:extLst>
          </p:cNvPr>
          <p:cNvSpPr txBox="1">
            <a:spLocks noGrp="1"/>
          </p:cNvSpPr>
          <p:nvPr>
            <p:ph type="body" idx="19"/>
          </p:nvPr>
        </p:nvSpPr>
        <p:spPr>
          <a:xfrm>
            <a:off x="4908744" y="3708893"/>
            <a:ext cx="2904910" cy="1545552"/>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28;p51">
            <a:extLst>
              <a:ext uri="{FF2B5EF4-FFF2-40B4-BE49-F238E27FC236}">
                <a16:creationId xmlns:a16="http://schemas.microsoft.com/office/drawing/2014/main" id="{0A6AF224-F60C-A31B-CD4B-6C994103D182}"/>
              </a:ext>
            </a:extLst>
          </p:cNvPr>
          <p:cNvSpPr txBox="1">
            <a:spLocks noGrp="1"/>
          </p:cNvSpPr>
          <p:nvPr>
            <p:ph type="body" idx="20"/>
          </p:nvPr>
        </p:nvSpPr>
        <p:spPr>
          <a:xfrm>
            <a:off x="4863459" y="2307249"/>
            <a:ext cx="2904910" cy="472960"/>
          </a:xfrm>
          <a:prstGeom prst="rect">
            <a:avLst/>
          </a:prstGeom>
          <a:noFill/>
          <a:ln>
            <a:noFill/>
          </a:ln>
        </p:spPr>
        <p:txBody>
          <a:bodyPr spcFirstLastPara="1" wrap="square" lIns="0" tIns="45700" rIns="91425" bIns="45700" anchor="t" anchorCtr="0">
            <a:noAutofit/>
          </a:bodyPr>
          <a:lstStyle>
            <a:lvl1pPr marL="457200" lvl="0" indent="-228600" algn="l">
              <a:lnSpc>
                <a:spcPct val="90000"/>
              </a:lnSpc>
              <a:spcBef>
                <a:spcPts val="1000"/>
              </a:spcBef>
              <a:spcAft>
                <a:spcPts val="0"/>
              </a:spcAft>
              <a:buClr>
                <a:schemeClr val="accent1"/>
              </a:buClr>
              <a:buSzPts val="1600"/>
              <a:buNone/>
              <a:defRPr sz="16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60;p52">
            <a:extLst>
              <a:ext uri="{FF2B5EF4-FFF2-40B4-BE49-F238E27FC236}">
                <a16:creationId xmlns:a16="http://schemas.microsoft.com/office/drawing/2014/main" id="{1D7E4E3C-1332-2305-C51C-364C5D2538B3}"/>
              </a:ext>
            </a:extLst>
          </p:cNvPr>
          <p:cNvSpPr>
            <a:spLocks noGrp="1"/>
          </p:cNvSpPr>
          <p:nvPr>
            <p:ph type="pic" idx="21"/>
          </p:nvPr>
        </p:nvSpPr>
        <p:spPr>
          <a:xfrm>
            <a:off x="4188356" y="2199537"/>
            <a:ext cx="794058" cy="729883"/>
          </a:xfrm>
          <a:prstGeom prst="rect">
            <a:avLst/>
          </a:prstGeom>
          <a:noFill/>
          <a:ln>
            <a:noFill/>
          </a:ln>
        </p:spPr>
        <p:txBody>
          <a:bodyPr/>
          <a:lstStyle/>
          <a:p>
            <a:endParaRPr lang="en-US"/>
          </a:p>
        </p:txBody>
      </p:sp>
      <p:sp>
        <p:nvSpPr>
          <p:cNvPr id="15" name="Google Shape;27;p51">
            <a:extLst>
              <a:ext uri="{FF2B5EF4-FFF2-40B4-BE49-F238E27FC236}">
                <a16:creationId xmlns:a16="http://schemas.microsoft.com/office/drawing/2014/main" id="{2F9862F9-D9F3-6411-3409-00FC644EF390}"/>
              </a:ext>
            </a:extLst>
          </p:cNvPr>
          <p:cNvSpPr txBox="1">
            <a:spLocks noGrp="1"/>
          </p:cNvSpPr>
          <p:nvPr>
            <p:ph type="body" idx="22"/>
          </p:nvPr>
        </p:nvSpPr>
        <p:spPr>
          <a:xfrm>
            <a:off x="4908744" y="2814538"/>
            <a:ext cx="2904910" cy="819247"/>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1"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 name="Google Shape;27;p51">
            <a:extLst>
              <a:ext uri="{FF2B5EF4-FFF2-40B4-BE49-F238E27FC236}">
                <a16:creationId xmlns:a16="http://schemas.microsoft.com/office/drawing/2014/main" id="{0618B94D-1EC9-49CA-5047-4DC30DB88FD3}"/>
              </a:ext>
            </a:extLst>
          </p:cNvPr>
          <p:cNvSpPr txBox="1">
            <a:spLocks noGrp="1"/>
          </p:cNvSpPr>
          <p:nvPr>
            <p:ph type="body" idx="23"/>
          </p:nvPr>
        </p:nvSpPr>
        <p:spPr>
          <a:xfrm>
            <a:off x="8771132" y="3708893"/>
            <a:ext cx="2904910" cy="1545552"/>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8;p51">
            <a:extLst>
              <a:ext uri="{FF2B5EF4-FFF2-40B4-BE49-F238E27FC236}">
                <a16:creationId xmlns:a16="http://schemas.microsoft.com/office/drawing/2014/main" id="{4AA583ED-CBBA-65C4-FA2D-F7305789DA12}"/>
              </a:ext>
            </a:extLst>
          </p:cNvPr>
          <p:cNvSpPr txBox="1">
            <a:spLocks noGrp="1"/>
          </p:cNvSpPr>
          <p:nvPr>
            <p:ph type="body" idx="24"/>
          </p:nvPr>
        </p:nvSpPr>
        <p:spPr>
          <a:xfrm>
            <a:off x="8725847" y="2307249"/>
            <a:ext cx="2904910" cy="472960"/>
          </a:xfrm>
          <a:prstGeom prst="rect">
            <a:avLst/>
          </a:prstGeom>
          <a:noFill/>
          <a:ln>
            <a:noFill/>
          </a:ln>
        </p:spPr>
        <p:txBody>
          <a:bodyPr spcFirstLastPara="1" wrap="square" lIns="0" tIns="45700" rIns="91425" bIns="45700" anchor="t" anchorCtr="0">
            <a:noAutofit/>
          </a:bodyPr>
          <a:lstStyle>
            <a:lvl1pPr marL="457200" lvl="0" indent="-228600" algn="l">
              <a:lnSpc>
                <a:spcPct val="90000"/>
              </a:lnSpc>
              <a:spcBef>
                <a:spcPts val="1000"/>
              </a:spcBef>
              <a:spcAft>
                <a:spcPts val="0"/>
              </a:spcAft>
              <a:buClr>
                <a:schemeClr val="accent1"/>
              </a:buClr>
              <a:buSzPts val="1600"/>
              <a:buNone/>
              <a:defRPr sz="16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60;p52">
            <a:extLst>
              <a:ext uri="{FF2B5EF4-FFF2-40B4-BE49-F238E27FC236}">
                <a16:creationId xmlns:a16="http://schemas.microsoft.com/office/drawing/2014/main" id="{CC6D765C-75A6-BC9B-E9C8-FB4F29B1C14E}"/>
              </a:ext>
            </a:extLst>
          </p:cNvPr>
          <p:cNvSpPr>
            <a:spLocks noGrp="1"/>
          </p:cNvSpPr>
          <p:nvPr>
            <p:ph type="pic" idx="25"/>
          </p:nvPr>
        </p:nvSpPr>
        <p:spPr>
          <a:xfrm>
            <a:off x="8050744" y="2199537"/>
            <a:ext cx="794058" cy="729883"/>
          </a:xfrm>
          <a:prstGeom prst="rect">
            <a:avLst/>
          </a:prstGeom>
          <a:noFill/>
          <a:ln>
            <a:noFill/>
          </a:ln>
        </p:spPr>
        <p:txBody>
          <a:bodyPr/>
          <a:lstStyle/>
          <a:p>
            <a:endParaRPr lang="en-US"/>
          </a:p>
        </p:txBody>
      </p:sp>
      <p:sp>
        <p:nvSpPr>
          <p:cNvPr id="27" name="Google Shape;27;p51">
            <a:extLst>
              <a:ext uri="{FF2B5EF4-FFF2-40B4-BE49-F238E27FC236}">
                <a16:creationId xmlns:a16="http://schemas.microsoft.com/office/drawing/2014/main" id="{65495118-403F-1932-5616-7A9F196FEC50}"/>
              </a:ext>
            </a:extLst>
          </p:cNvPr>
          <p:cNvSpPr txBox="1">
            <a:spLocks noGrp="1"/>
          </p:cNvSpPr>
          <p:nvPr>
            <p:ph type="body" idx="26"/>
          </p:nvPr>
        </p:nvSpPr>
        <p:spPr>
          <a:xfrm>
            <a:off x="8771132" y="2814538"/>
            <a:ext cx="2904910" cy="819247"/>
          </a:xfrm>
          <a:prstGeom prst="rect">
            <a:avLst/>
          </a:prstGeom>
          <a:noFill/>
          <a:ln>
            <a:noFill/>
          </a:ln>
        </p:spPr>
        <p:txBody>
          <a:bodyPr spcFirstLastPara="1" wrap="square" lIns="0" tIns="45700" rIns="91425" bIns="45700" anchor="t" anchorCtr="0">
            <a:noAutofit/>
          </a:bodyPr>
          <a:lstStyle>
            <a:lvl1pPr marL="182880" lvl="0" indent="0" algn="l">
              <a:lnSpc>
                <a:spcPct val="131111"/>
              </a:lnSpc>
              <a:spcBef>
                <a:spcPts val="1000"/>
              </a:spcBef>
              <a:spcAft>
                <a:spcPts val="0"/>
              </a:spcAft>
              <a:buClr>
                <a:schemeClr val="accent1"/>
              </a:buClr>
              <a:buSzPts val="900"/>
              <a:buNone/>
              <a:defRPr lang="en-US" sz="1100" b="1"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 name="Google Shape;32;p51">
            <a:extLst>
              <a:ext uri="{FF2B5EF4-FFF2-40B4-BE49-F238E27FC236}">
                <a16:creationId xmlns:a16="http://schemas.microsoft.com/office/drawing/2014/main" id="{C83D9304-2EC7-9DEA-BD68-A7B80514D2C5}"/>
              </a:ext>
            </a:extLst>
          </p:cNvPr>
          <p:cNvPicPr preferRelativeResize="0"/>
          <p:nvPr userDrawn="1"/>
        </p:nvPicPr>
        <p:blipFill>
          <a:blip r:embed="rId2"/>
          <a:srcRect/>
          <a:stretch/>
        </p:blipFill>
        <p:spPr>
          <a:xfrm>
            <a:off x="10322964" y="6358759"/>
            <a:ext cx="1299067" cy="352604"/>
          </a:xfrm>
          <a:prstGeom prst="rect">
            <a:avLst/>
          </a:prstGeom>
          <a:noFill/>
          <a:ln>
            <a:noFill/>
          </a:ln>
        </p:spPr>
      </p:pic>
    </p:spTree>
    <p:extLst>
      <p:ext uri="{BB962C8B-B14F-4D97-AF65-F5344CB8AC3E}">
        <p14:creationId xmlns:p14="http://schemas.microsoft.com/office/powerpoint/2010/main" val="42273438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9_Brand - Text Layout Slide 1">
    <p:spTree>
      <p:nvGrpSpPr>
        <p:cNvPr id="1" name="Shape 24"/>
        <p:cNvGrpSpPr/>
        <p:nvPr/>
      </p:nvGrpSpPr>
      <p:grpSpPr>
        <a:xfrm>
          <a:off x="0" y="0"/>
          <a:ext cx="0" cy="0"/>
          <a:chOff x="0" y="0"/>
          <a:chExt cx="0" cy="0"/>
        </a:xfrm>
      </p:grpSpPr>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sp>
        <p:nvSpPr>
          <p:cNvPr id="4" name="Google Shape;25;p51">
            <a:extLst>
              <a:ext uri="{FF2B5EF4-FFF2-40B4-BE49-F238E27FC236}">
                <a16:creationId xmlns:a16="http://schemas.microsoft.com/office/drawing/2014/main" id="{DC14ABF2-0C01-2596-7B7C-D3707E134097}"/>
              </a:ext>
            </a:extLst>
          </p:cNvPr>
          <p:cNvSpPr txBox="1">
            <a:spLocks noGrp="1"/>
          </p:cNvSpPr>
          <p:nvPr>
            <p:ph type="title"/>
          </p:nvPr>
        </p:nvSpPr>
        <p:spPr>
          <a:xfrm>
            <a:off x="526218" y="698636"/>
            <a:ext cx="11042483"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800" b="1" i="0">
                <a:solidFill>
                  <a:schemeClr val="accent2"/>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 name="Google Shape;28;p51">
            <a:extLst>
              <a:ext uri="{FF2B5EF4-FFF2-40B4-BE49-F238E27FC236}">
                <a16:creationId xmlns:a16="http://schemas.microsoft.com/office/drawing/2014/main" id="{78B0CE06-CA24-8428-39FB-3C8A49FBAD03}"/>
              </a:ext>
            </a:extLst>
          </p:cNvPr>
          <p:cNvSpPr txBox="1">
            <a:spLocks noGrp="1"/>
          </p:cNvSpPr>
          <p:nvPr>
            <p:ph type="body" idx="3"/>
          </p:nvPr>
        </p:nvSpPr>
        <p:spPr>
          <a:xfrm>
            <a:off x="1545523" y="3289028"/>
            <a:ext cx="2725852"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 name="Google Shape;263;p63">
            <a:extLst>
              <a:ext uri="{FF2B5EF4-FFF2-40B4-BE49-F238E27FC236}">
                <a16:creationId xmlns:a16="http://schemas.microsoft.com/office/drawing/2014/main" id="{9515A7F2-18E0-CD12-B618-9B74E2621627}"/>
              </a:ext>
            </a:extLst>
          </p:cNvPr>
          <p:cNvSpPr>
            <a:spLocks noGrp="1"/>
          </p:cNvSpPr>
          <p:nvPr>
            <p:ph type="pic" idx="17"/>
          </p:nvPr>
        </p:nvSpPr>
        <p:spPr>
          <a:xfrm>
            <a:off x="2361151" y="2078931"/>
            <a:ext cx="1100756" cy="1011794"/>
          </a:xfrm>
          <a:prstGeom prst="rect">
            <a:avLst/>
          </a:prstGeom>
          <a:noFill/>
          <a:ln>
            <a:noFill/>
          </a:ln>
        </p:spPr>
        <p:txBody>
          <a:bodyPr/>
          <a:lstStyle/>
          <a:p>
            <a:endParaRPr lang="en-US"/>
          </a:p>
        </p:txBody>
      </p:sp>
      <p:sp>
        <p:nvSpPr>
          <p:cNvPr id="2" name="Google Shape;263;p63">
            <a:extLst>
              <a:ext uri="{FF2B5EF4-FFF2-40B4-BE49-F238E27FC236}">
                <a16:creationId xmlns:a16="http://schemas.microsoft.com/office/drawing/2014/main" id="{0236742F-8AB6-A717-704F-78118C31C666}"/>
              </a:ext>
            </a:extLst>
          </p:cNvPr>
          <p:cNvSpPr>
            <a:spLocks noGrp="1"/>
          </p:cNvSpPr>
          <p:nvPr>
            <p:ph type="pic" idx="23"/>
          </p:nvPr>
        </p:nvSpPr>
        <p:spPr>
          <a:xfrm>
            <a:off x="5545621" y="2078931"/>
            <a:ext cx="1100756" cy="1011794"/>
          </a:xfrm>
          <a:prstGeom prst="rect">
            <a:avLst/>
          </a:prstGeom>
          <a:noFill/>
          <a:ln>
            <a:noFill/>
          </a:ln>
        </p:spPr>
        <p:txBody>
          <a:bodyPr/>
          <a:lstStyle/>
          <a:p>
            <a:endParaRPr lang="en-US"/>
          </a:p>
        </p:txBody>
      </p:sp>
      <p:sp>
        <p:nvSpPr>
          <p:cNvPr id="3" name="Google Shape;263;p63">
            <a:extLst>
              <a:ext uri="{FF2B5EF4-FFF2-40B4-BE49-F238E27FC236}">
                <a16:creationId xmlns:a16="http://schemas.microsoft.com/office/drawing/2014/main" id="{4699FBFB-6F92-86D3-8748-089FD0CC50BA}"/>
              </a:ext>
            </a:extLst>
          </p:cNvPr>
          <p:cNvSpPr>
            <a:spLocks noGrp="1"/>
          </p:cNvSpPr>
          <p:nvPr>
            <p:ph type="pic" idx="24"/>
          </p:nvPr>
        </p:nvSpPr>
        <p:spPr>
          <a:xfrm>
            <a:off x="8730091" y="2078931"/>
            <a:ext cx="1100756" cy="1011794"/>
          </a:xfrm>
          <a:prstGeom prst="rect">
            <a:avLst/>
          </a:prstGeom>
          <a:noFill/>
          <a:ln>
            <a:noFill/>
          </a:ln>
        </p:spPr>
        <p:txBody>
          <a:bodyPr/>
          <a:lstStyle/>
          <a:p>
            <a:endParaRPr lang="en-US"/>
          </a:p>
        </p:txBody>
      </p:sp>
      <p:sp>
        <p:nvSpPr>
          <p:cNvPr id="6" name="Google Shape;28;p51">
            <a:extLst>
              <a:ext uri="{FF2B5EF4-FFF2-40B4-BE49-F238E27FC236}">
                <a16:creationId xmlns:a16="http://schemas.microsoft.com/office/drawing/2014/main" id="{3490D64C-E6AE-C6EF-E74F-96E5B37F32C4}"/>
              </a:ext>
            </a:extLst>
          </p:cNvPr>
          <p:cNvSpPr txBox="1">
            <a:spLocks noGrp="1"/>
          </p:cNvSpPr>
          <p:nvPr>
            <p:ph type="body" idx="25"/>
          </p:nvPr>
        </p:nvSpPr>
        <p:spPr>
          <a:xfrm>
            <a:off x="4733073" y="3289028"/>
            <a:ext cx="2725852"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 name="Google Shape;28;p51">
            <a:extLst>
              <a:ext uri="{FF2B5EF4-FFF2-40B4-BE49-F238E27FC236}">
                <a16:creationId xmlns:a16="http://schemas.microsoft.com/office/drawing/2014/main" id="{89B71663-68F5-F58D-F8C3-372DE88838A4}"/>
              </a:ext>
            </a:extLst>
          </p:cNvPr>
          <p:cNvSpPr txBox="1">
            <a:spLocks noGrp="1"/>
          </p:cNvSpPr>
          <p:nvPr>
            <p:ph type="body" idx="26"/>
          </p:nvPr>
        </p:nvSpPr>
        <p:spPr>
          <a:xfrm>
            <a:off x="7920624" y="3289028"/>
            <a:ext cx="2725852"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 name="Google Shape;27;p51">
            <a:extLst>
              <a:ext uri="{FF2B5EF4-FFF2-40B4-BE49-F238E27FC236}">
                <a16:creationId xmlns:a16="http://schemas.microsoft.com/office/drawing/2014/main" id="{B8C97443-1AF2-8620-CA04-28F90A06FF35}"/>
              </a:ext>
            </a:extLst>
          </p:cNvPr>
          <p:cNvSpPr txBox="1">
            <a:spLocks noGrp="1"/>
          </p:cNvSpPr>
          <p:nvPr>
            <p:ph type="body" idx="2"/>
          </p:nvPr>
        </p:nvSpPr>
        <p:spPr>
          <a:xfrm>
            <a:off x="1545523" y="3646839"/>
            <a:ext cx="2725852" cy="1545552"/>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 name="Google Shape;27;p51">
            <a:extLst>
              <a:ext uri="{FF2B5EF4-FFF2-40B4-BE49-F238E27FC236}">
                <a16:creationId xmlns:a16="http://schemas.microsoft.com/office/drawing/2014/main" id="{7F7593E4-F519-EAC6-1C4E-9FDCABCCC668}"/>
              </a:ext>
            </a:extLst>
          </p:cNvPr>
          <p:cNvSpPr txBox="1">
            <a:spLocks noGrp="1"/>
          </p:cNvSpPr>
          <p:nvPr>
            <p:ph type="body" idx="27"/>
          </p:nvPr>
        </p:nvSpPr>
        <p:spPr>
          <a:xfrm>
            <a:off x="4733073" y="3646839"/>
            <a:ext cx="2725852" cy="1545552"/>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27;p51">
            <a:extLst>
              <a:ext uri="{FF2B5EF4-FFF2-40B4-BE49-F238E27FC236}">
                <a16:creationId xmlns:a16="http://schemas.microsoft.com/office/drawing/2014/main" id="{29C52702-085F-F2E5-62AC-87F482366DB5}"/>
              </a:ext>
            </a:extLst>
          </p:cNvPr>
          <p:cNvSpPr txBox="1">
            <a:spLocks noGrp="1"/>
          </p:cNvSpPr>
          <p:nvPr>
            <p:ph type="body" idx="28"/>
          </p:nvPr>
        </p:nvSpPr>
        <p:spPr>
          <a:xfrm>
            <a:off x="7920624" y="3646839"/>
            <a:ext cx="2725852" cy="1545552"/>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10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 name="Google Shape;32;p51">
            <a:extLst>
              <a:ext uri="{FF2B5EF4-FFF2-40B4-BE49-F238E27FC236}">
                <a16:creationId xmlns:a16="http://schemas.microsoft.com/office/drawing/2014/main" id="{8E52919C-9294-8894-50F7-DDD0E5B9101D}"/>
              </a:ext>
            </a:extLst>
          </p:cNvPr>
          <p:cNvPicPr preferRelativeResize="0"/>
          <p:nvPr userDrawn="1"/>
        </p:nvPicPr>
        <p:blipFill>
          <a:blip r:embed="rId2"/>
          <a:srcRect/>
          <a:stretch/>
        </p:blipFill>
        <p:spPr>
          <a:xfrm>
            <a:off x="10322964" y="6358759"/>
            <a:ext cx="1299067" cy="352604"/>
          </a:xfrm>
          <a:prstGeom prst="rect">
            <a:avLst/>
          </a:prstGeom>
          <a:noFill/>
          <a:ln>
            <a:noFill/>
          </a:ln>
        </p:spPr>
      </p:pic>
    </p:spTree>
    <p:extLst>
      <p:ext uri="{BB962C8B-B14F-4D97-AF65-F5344CB8AC3E}">
        <p14:creationId xmlns:p14="http://schemas.microsoft.com/office/powerpoint/2010/main" val="3428626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rand - Title Slide " preserve="1" userDrawn="1">
  <p:cSld name="3_Brand - Title Slide ">
    <p:bg>
      <p:bgPr>
        <a:gradFill>
          <a:gsLst>
            <a:gs pos="0">
              <a:srgbClr val="021625"/>
            </a:gs>
            <a:gs pos="65000">
              <a:srgbClr val="013443"/>
            </a:gs>
            <a:gs pos="100000">
              <a:schemeClr val="accent2"/>
            </a:gs>
          </a:gsLst>
          <a:lin ang="5400000" scaled="0"/>
        </a:gradFill>
        <a:effectLst/>
      </p:bgPr>
    </p:bg>
    <p:spTree>
      <p:nvGrpSpPr>
        <p:cNvPr id="1" name="Shape 15"/>
        <p:cNvGrpSpPr/>
        <p:nvPr/>
      </p:nvGrpSpPr>
      <p:grpSpPr>
        <a:xfrm>
          <a:off x="0" y="0"/>
          <a:ext cx="0" cy="0"/>
          <a:chOff x="0" y="0"/>
          <a:chExt cx="0" cy="0"/>
        </a:xfrm>
      </p:grpSpPr>
      <p:cxnSp>
        <p:nvCxnSpPr>
          <p:cNvPr id="17" name="Google Shape;17;p50"/>
          <p:cNvCxnSpPr/>
          <p:nvPr/>
        </p:nvCxnSpPr>
        <p:spPr>
          <a:xfrm>
            <a:off x="607889" y="5871196"/>
            <a:ext cx="6361633" cy="0"/>
          </a:xfrm>
          <a:prstGeom prst="straightConnector1">
            <a:avLst/>
          </a:prstGeom>
          <a:noFill/>
          <a:ln w="9525" cap="flat" cmpd="sng">
            <a:solidFill>
              <a:srgbClr val="92D400"/>
            </a:solidFill>
            <a:prstDash val="solid"/>
            <a:round/>
            <a:headEnd type="none" w="sm" len="sm"/>
            <a:tailEnd type="none" w="sm" len="sm"/>
          </a:ln>
        </p:spPr>
      </p:cxnSp>
      <p:pic>
        <p:nvPicPr>
          <p:cNvPr id="23" name="Google Shape;23;p50"/>
          <p:cNvPicPr preferRelativeResize="0"/>
          <p:nvPr/>
        </p:nvPicPr>
        <p:blipFill rotWithShape="1">
          <a:blip r:embed="rId2">
            <a:alphaModFix/>
          </a:blip>
          <a:srcRect/>
          <a:stretch/>
        </p:blipFill>
        <p:spPr>
          <a:xfrm>
            <a:off x="6910337" y="-17564"/>
            <a:ext cx="5345151" cy="6893128"/>
          </a:xfrm>
          <a:prstGeom prst="rect">
            <a:avLst/>
          </a:prstGeom>
          <a:noFill/>
          <a:ln>
            <a:noFill/>
          </a:ln>
        </p:spPr>
      </p:pic>
      <p:pic>
        <p:nvPicPr>
          <p:cNvPr id="18" name="Google Shape;18;p50" title="Hirsch Logo_Blue Background 2_Portrait Format.png"/>
          <p:cNvPicPr preferRelativeResize="0"/>
          <p:nvPr/>
        </p:nvPicPr>
        <p:blipFill rotWithShape="1">
          <a:blip r:embed="rId3">
            <a:alphaModFix/>
          </a:blip>
          <a:srcRect/>
          <a:stretch/>
        </p:blipFill>
        <p:spPr>
          <a:xfrm>
            <a:off x="9541817" y="5489153"/>
            <a:ext cx="2390891" cy="760353"/>
          </a:xfrm>
          <a:prstGeom prst="rect">
            <a:avLst/>
          </a:prstGeom>
          <a:noFill/>
          <a:ln>
            <a:noFill/>
          </a:ln>
        </p:spPr>
      </p:pic>
      <p:sp>
        <p:nvSpPr>
          <p:cNvPr id="19" name="Google Shape;19;p50"/>
          <p:cNvSpPr txBox="1">
            <a:spLocks noGrp="1"/>
          </p:cNvSpPr>
          <p:nvPr>
            <p:ph type="title"/>
          </p:nvPr>
        </p:nvSpPr>
        <p:spPr>
          <a:xfrm>
            <a:off x="523814" y="4426687"/>
            <a:ext cx="7150983" cy="90551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Montserrat SemiBold"/>
              <a:buNone/>
              <a:defRPr sz="4800" b="1" i="0">
                <a:solidFill>
                  <a:schemeClr val="l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50"/>
          <p:cNvSpPr txBox="1">
            <a:spLocks noGrp="1"/>
          </p:cNvSpPr>
          <p:nvPr>
            <p:ph type="subTitle" idx="1"/>
          </p:nvPr>
        </p:nvSpPr>
        <p:spPr>
          <a:xfrm>
            <a:off x="483369" y="5275965"/>
            <a:ext cx="7191428" cy="500109"/>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5" name="Google Shape;22;p50">
            <a:extLst>
              <a:ext uri="{FF2B5EF4-FFF2-40B4-BE49-F238E27FC236}">
                <a16:creationId xmlns:a16="http://schemas.microsoft.com/office/drawing/2014/main" id="{18861FA4-D49F-DFC1-BEDE-004B50E783BC}"/>
              </a:ext>
            </a:extLst>
          </p:cNvPr>
          <p:cNvSpPr txBox="1">
            <a:spLocks noGrp="1"/>
          </p:cNvSpPr>
          <p:nvPr>
            <p:ph type="body" idx="3"/>
          </p:nvPr>
        </p:nvSpPr>
        <p:spPr>
          <a:xfrm>
            <a:off x="319861" y="5911623"/>
            <a:ext cx="2201862" cy="27391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900"/>
              <a:buNone/>
              <a:defRPr sz="10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 name="Picture Placeholder 2">
            <a:extLst>
              <a:ext uri="{FF2B5EF4-FFF2-40B4-BE49-F238E27FC236}">
                <a16:creationId xmlns:a16="http://schemas.microsoft.com/office/drawing/2014/main" id="{C2C4D216-B0D7-911B-AE08-6ECE26D863E8}"/>
              </a:ext>
            </a:extLst>
          </p:cNvPr>
          <p:cNvSpPr>
            <a:spLocks noGrp="1"/>
          </p:cNvSpPr>
          <p:nvPr>
            <p:ph type="pic" sz="quarter" idx="10"/>
          </p:nvPr>
        </p:nvSpPr>
        <p:spPr>
          <a:xfrm>
            <a:off x="608013" y="971550"/>
            <a:ext cx="3663950" cy="2771775"/>
          </a:xfrm>
        </p:spPr>
        <p:txBody>
          <a:bodyPr/>
          <a:lstStyle/>
          <a:p>
            <a:endParaRPr lang="en-US"/>
          </a:p>
        </p:txBody>
      </p:sp>
    </p:spTree>
    <p:extLst>
      <p:ext uri="{BB962C8B-B14F-4D97-AF65-F5344CB8AC3E}">
        <p14:creationId xmlns:p14="http://schemas.microsoft.com/office/powerpoint/2010/main" val="29992988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10_Brand - Text Layout Slide 1">
    <p:spTree>
      <p:nvGrpSpPr>
        <p:cNvPr id="1" name="Shape 24"/>
        <p:cNvGrpSpPr/>
        <p:nvPr/>
      </p:nvGrpSpPr>
      <p:grpSpPr>
        <a:xfrm>
          <a:off x="0" y="0"/>
          <a:ext cx="0" cy="0"/>
          <a:chOff x="0" y="0"/>
          <a:chExt cx="0" cy="0"/>
        </a:xfrm>
      </p:grpSpPr>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sp>
        <p:nvSpPr>
          <p:cNvPr id="4" name="Google Shape;25;p51">
            <a:extLst>
              <a:ext uri="{FF2B5EF4-FFF2-40B4-BE49-F238E27FC236}">
                <a16:creationId xmlns:a16="http://schemas.microsoft.com/office/drawing/2014/main" id="{DC14ABF2-0C01-2596-7B7C-D3707E134097}"/>
              </a:ext>
            </a:extLst>
          </p:cNvPr>
          <p:cNvSpPr txBox="1">
            <a:spLocks noGrp="1"/>
          </p:cNvSpPr>
          <p:nvPr>
            <p:ph type="title"/>
          </p:nvPr>
        </p:nvSpPr>
        <p:spPr>
          <a:xfrm>
            <a:off x="526218" y="698636"/>
            <a:ext cx="11042483"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2800" b="1" i="0">
                <a:solidFill>
                  <a:schemeClr val="accent2"/>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 name="Google Shape;28;p51">
            <a:extLst>
              <a:ext uri="{FF2B5EF4-FFF2-40B4-BE49-F238E27FC236}">
                <a16:creationId xmlns:a16="http://schemas.microsoft.com/office/drawing/2014/main" id="{E9B0A37D-90A6-44FC-B67A-55F3DE0B3EDE}"/>
              </a:ext>
            </a:extLst>
          </p:cNvPr>
          <p:cNvSpPr txBox="1">
            <a:spLocks noGrp="1"/>
          </p:cNvSpPr>
          <p:nvPr>
            <p:ph type="body" idx="3"/>
          </p:nvPr>
        </p:nvSpPr>
        <p:spPr>
          <a:xfrm>
            <a:off x="1402645" y="3192520"/>
            <a:ext cx="1812040"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 name="Google Shape;263;p63">
            <a:extLst>
              <a:ext uri="{FF2B5EF4-FFF2-40B4-BE49-F238E27FC236}">
                <a16:creationId xmlns:a16="http://schemas.microsoft.com/office/drawing/2014/main" id="{55D117DA-0D35-92C2-B889-51E7788FECCD}"/>
              </a:ext>
            </a:extLst>
          </p:cNvPr>
          <p:cNvSpPr>
            <a:spLocks noGrp="1"/>
          </p:cNvSpPr>
          <p:nvPr>
            <p:ph type="pic" idx="17"/>
          </p:nvPr>
        </p:nvSpPr>
        <p:spPr>
          <a:xfrm>
            <a:off x="1761069" y="1982423"/>
            <a:ext cx="1100756" cy="1011794"/>
          </a:xfrm>
          <a:prstGeom prst="rect">
            <a:avLst/>
          </a:prstGeom>
          <a:noFill/>
          <a:ln>
            <a:noFill/>
          </a:ln>
        </p:spPr>
        <p:txBody>
          <a:bodyPr/>
          <a:lstStyle/>
          <a:p>
            <a:endParaRPr lang="en-US"/>
          </a:p>
        </p:txBody>
      </p:sp>
      <p:sp>
        <p:nvSpPr>
          <p:cNvPr id="9" name="Google Shape;27;p51">
            <a:extLst>
              <a:ext uri="{FF2B5EF4-FFF2-40B4-BE49-F238E27FC236}">
                <a16:creationId xmlns:a16="http://schemas.microsoft.com/office/drawing/2014/main" id="{A11606C7-BC1F-8304-F818-9C79420D9840}"/>
              </a:ext>
            </a:extLst>
          </p:cNvPr>
          <p:cNvSpPr txBox="1">
            <a:spLocks noGrp="1"/>
          </p:cNvSpPr>
          <p:nvPr>
            <p:ph type="body" idx="2"/>
          </p:nvPr>
        </p:nvSpPr>
        <p:spPr>
          <a:xfrm>
            <a:off x="1402645" y="3540574"/>
            <a:ext cx="1812040" cy="2034351"/>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05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28;p51">
            <a:extLst>
              <a:ext uri="{FF2B5EF4-FFF2-40B4-BE49-F238E27FC236}">
                <a16:creationId xmlns:a16="http://schemas.microsoft.com/office/drawing/2014/main" id="{6F4A140A-BF68-052C-D7F9-051B0C56F13E}"/>
              </a:ext>
            </a:extLst>
          </p:cNvPr>
          <p:cNvSpPr txBox="1">
            <a:spLocks noGrp="1"/>
          </p:cNvSpPr>
          <p:nvPr>
            <p:ph type="body" idx="18"/>
          </p:nvPr>
        </p:nvSpPr>
        <p:spPr>
          <a:xfrm>
            <a:off x="3928890" y="3192520"/>
            <a:ext cx="1812040"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263;p63">
            <a:extLst>
              <a:ext uri="{FF2B5EF4-FFF2-40B4-BE49-F238E27FC236}">
                <a16:creationId xmlns:a16="http://schemas.microsoft.com/office/drawing/2014/main" id="{343AF824-17D6-EFE9-D249-C2C17AD317FD}"/>
              </a:ext>
            </a:extLst>
          </p:cNvPr>
          <p:cNvSpPr>
            <a:spLocks noGrp="1"/>
          </p:cNvSpPr>
          <p:nvPr>
            <p:ph type="pic" idx="19"/>
          </p:nvPr>
        </p:nvSpPr>
        <p:spPr>
          <a:xfrm>
            <a:off x="4287314" y="1982423"/>
            <a:ext cx="1100756" cy="1011794"/>
          </a:xfrm>
          <a:prstGeom prst="rect">
            <a:avLst/>
          </a:prstGeom>
          <a:noFill/>
          <a:ln>
            <a:noFill/>
          </a:ln>
        </p:spPr>
        <p:txBody>
          <a:bodyPr/>
          <a:lstStyle/>
          <a:p>
            <a:endParaRPr lang="en-US"/>
          </a:p>
        </p:txBody>
      </p:sp>
      <p:sp>
        <p:nvSpPr>
          <p:cNvPr id="15" name="Google Shape;27;p51">
            <a:extLst>
              <a:ext uri="{FF2B5EF4-FFF2-40B4-BE49-F238E27FC236}">
                <a16:creationId xmlns:a16="http://schemas.microsoft.com/office/drawing/2014/main" id="{1D77394B-E8CA-4D15-BB34-B5B6E3257B7B}"/>
              </a:ext>
            </a:extLst>
          </p:cNvPr>
          <p:cNvSpPr txBox="1">
            <a:spLocks noGrp="1"/>
          </p:cNvSpPr>
          <p:nvPr>
            <p:ph type="body" idx="20"/>
          </p:nvPr>
        </p:nvSpPr>
        <p:spPr>
          <a:xfrm>
            <a:off x="3928890" y="3540574"/>
            <a:ext cx="1812040" cy="2034351"/>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05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 name="Google Shape;28;p51">
            <a:extLst>
              <a:ext uri="{FF2B5EF4-FFF2-40B4-BE49-F238E27FC236}">
                <a16:creationId xmlns:a16="http://schemas.microsoft.com/office/drawing/2014/main" id="{13770FB7-0A48-AD89-8BB4-77B16387038C}"/>
              </a:ext>
            </a:extLst>
          </p:cNvPr>
          <p:cNvSpPr txBox="1">
            <a:spLocks noGrp="1"/>
          </p:cNvSpPr>
          <p:nvPr>
            <p:ph type="body" idx="21"/>
          </p:nvPr>
        </p:nvSpPr>
        <p:spPr>
          <a:xfrm>
            <a:off x="6456670" y="3192520"/>
            <a:ext cx="1812040"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63;p63">
            <a:extLst>
              <a:ext uri="{FF2B5EF4-FFF2-40B4-BE49-F238E27FC236}">
                <a16:creationId xmlns:a16="http://schemas.microsoft.com/office/drawing/2014/main" id="{0A157004-5E63-1ED1-BBFB-BF2D4725DDD1}"/>
              </a:ext>
            </a:extLst>
          </p:cNvPr>
          <p:cNvSpPr>
            <a:spLocks noGrp="1"/>
          </p:cNvSpPr>
          <p:nvPr>
            <p:ph type="pic" idx="22"/>
          </p:nvPr>
        </p:nvSpPr>
        <p:spPr>
          <a:xfrm>
            <a:off x="6815094" y="1982423"/>
            <a:ext cx="1100756" cy="1011794"/>
          </a:xfrm>
          <a:prstGeom prst="rect">
            <a:avLst/>
          </a:prstGeom>
          <a:noFill/>
          <a:ln>
            <a:noFill/>
          </a:ln>
        </p:spPr>
        <p:txBody>
          <a:bodyPr/>
          <a:lstStyle/>
          <a:p>
            <a:endParaRPr lang="en-US"/>
          </a:p>
        </p:txBody>
      </p:sp>
      <p:sp>
        <p:nvSpPr>
          <p:cNvPr id="25" name="Google Shape;27;p51">
            <a:extLst>
              <a:ext uri="{FF2B5EF4-FFF2-40B4-BE49-F238E27FC236}">
                <a16:creationId xmlns:a16="http://schemas.microsoft.com/office/drawing/2014/main" id="{36A185D1-267A-0122-85FA-F2502991F0F6}"/>
              </a:ext>
            </a:extLst>
          </p:cNvPr>
          <p:cNvSpPr txBox="1">
            <a:spLocks noGrp="1"/>
          </p:cNvSpPr>
          <p:nvPr>
            <p:ph type="body" idx="23"/>
          </p:nvPr>
        </p:nvSpPr>
        <p:spPr>
          <a:xfrm>
            <a:off x="6456670" y="3540574"/>
            <a:ext cx="1812040" cy="2034351"/>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05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8;p51">
            <a:extLst>
              <a:ext uri="{FF2B5EF4-FFF2-40B4-BE49-F238E27FC236}">
                <a16:creationId xmlns:a16="http://schemas.microsoft.com/office/drawing/2014/main" id="{B9CC7394-9BC7-67F8-2455-E751B069E4AB}"/>
              </a:ext>
            </a:extLst>
          </p:cNvPr>
          <p:cNvSpPr txBox="1">
            <a:spLocks noGrp="1"/>
          </p:cNvSpPr>
          <p:nvPr>
            <p:ph type="body" idx="24"/>
          </p:nvPr>
        </p:nvSpPr>
        <p:spPr>
          <a:xfrm>
            <a:off x="8982915" y="3192520"/>
            <a:ext cx="1812040" cy="472960"/>
          </a:xfrm>
          <a:prstGeom prst="rect">
            <a:avLst/>
          </a:prstGeom>
          <a:noFill/>
          <a:ln>
            <a:noFill/>
          </a:ln>
        </p:spPr>
        <p:txBody>
          <a:bodyPr spcFirstLastPara="1" wrap="square" lIns="0" tIns="45700" rIns="0" bIns="45700" anchor="t" anchorCtr="0">
            <a:noAutofit/>
          </a:bodyPr>
          <a:lstStyle>
            <a:lvl1pPr marL="0" lvl="0" indent="0" algn="ctr">
              <a:lnSpc>
                <a:spcPct val="90000"/>
              </a:lnSpc>
              <a:spcBef>
                <a:spcPts val="1000"/>
              </a:spcBef>
              <a:spcAft>
                <a:spcPts val="0"/>
              </a:spcAft>
              <a:buClr>
                <a:schemeClr val="accent1"/>
              </a:buClr>
              <a:buSzPts val="1600"/>
              <a:buNone/>
              <a:defRPr sz="1100" b="1" i="0">
                <a:solidFill>
                  <a:schemeClr val="accent2"/>
                </a:solidFill>
                <a:latin typeface="Montserrat SemiBold"/>
                <a:ea typeface="Montserrat SemiBold"/>
                <a:cs typeface="Montserrat SemiBold"/>
                <a:sym typeface="Montserrat SemiBold"/>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63;p63">
            <a:extLst>
              <a:ext uri="{FF2B5EF4-FFF2-40B4-BE49-F238E27FC236}">
                <a16:creationId xmlns:a16="http://schemas.microsoft.com/office/drawing/2014/main" id="{2344536F-D200-9177-1650-828C7C8E3452}"/>
              </a:ext>
            </a:extLst>
          </p:cNvPr>
          <p:cNvSpPr>
            <a:spLocks noGrp="1"/>
          </p:cNvSpPr>
          <p:nvPr>
            <p:ph type="pic" idx="25"/>
          </p:nvPr>
        </p:nvSpPr>
        <p:spPr>
          <a:xfrm>
            <a:off x="9341339" y="1982423"/>
            <a:ext cx="1100756" cy="1011794"/>
          </a:xfrm>
          <a:prstGeom prst="rect">
            <a:avLst/>
          </a:prstGeom>
          <a:noFill/>
          <a:ln>
            <a:noFill/>
          </a:ln>
        </p:spPr>
        <p:txBody>
          <a:bodyPr/>
          <a:lstStyle/>
          <a:p>
            <a:endParaRPr lang="en-US"/>
          </a:p>
        </p:txBody>
      </p:sp>
      <p:sp>
        <p:nvSpPr>
          <p:cNvPr id="28" name="Google Shape;27;p51">
            <a:extLst>
              <a:ext uri="{FF2B5EF4-FFF2-40B4-BE49-F238E27FC236}">
                <a16:creationId xmlns:a16="http://schemas.microsoft.com/office/drawing/2014/main" id="{8AF295B8-A5F8-BC84-9782-D74CE5412097}"/>
              </a:ext>
            </a:extLst>
          </p:cNvPr>
          <p:cNvSpPr txBox="1">
            <a:spLocks noGrp="1"/>
          </p:cNvSpPr>
          <p:nvPr>
            <p:ph type="body" idx="26"/>
          </p:nvPr>
        </p:nvSpPr>
        <p:spPr>
          <a:xfrm>
            <a:off x="8982915" y="3540574"/>
            <a:ext cx="1812040" cy="2034351"/>
          </a:xfrm>
          <a:prstGeom prst="rect">
            <a:avLst/>
          </a:prstGeom>
          <a:noFill/>
          <a:ln>
            <a:noFill/>
          </a:ln>
        </p:spPr>
        <p:txBody>
          <a:bodyPr spcFirstLastPara="1" wrap="square" lIns="0" tIns="45700" rIns="0" bIns="45700" anchor="t" anchorCtr="0">
            <a:noAutofit/>
          </a:bodyPr>
          <a:lstStyle>
            <a:lvl1pPr marL="0" lvl="0" indent="0" algn="ctr">
              <a:lnSpc>
                <a:spcPct val="131111"/>
              </a:lnSpc>
              <a:spcBef>
                <a:spcPts val="1000"/>
              </a:spcBef>
              <a:spcAft>
                <a:spcPts val="0"/>
              </a:spcAft>
              <a:buClr>
                <a:schemeClr val="accent1"/>
              </a:buClr>
              <a:buSzPts val="900"/>
              <a:buNone/>
              <a:defRPr lang="en-US" sz="1050" b="0" i="0" smtClean="0">
                <a:effectLst/>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 name="Google Shape;32;p51">
            <a:extLst>
              <a:ext uri="{FF2B5EF4-FFF2-40B4-BE49-F238E27FC236}">
                <a16:creationId xmlns:a16="http://schemas.microsoft.com/office/drawing/2014/main" id="{2ED8BC2F-634D-A1D6-8206-E25EEC1F99BE}"/>
              </a:ext>
            </a:extLst>
          </p:cNvPr>
          <p:cNvPicPr preferRelativeResize="0"/>
          <p:nvPr userDrawn="1"/>
        </p:nvPicPr>
        <p:blipFill>
          <a:blip r:embed="rId2"/>
          <a:srcRect/>
          <a:stretch/>
        </p:blipFill>
        <p:spPr>
          <a:xfrm>
            <a:off x="10322964" y="6358759"/>
            <a:ext cx="1299067" cy="352604"/>
          </a:xfrm>
          <a:prstGeom prst="rect">
            <a:avLst/>
          </a:prstGeom>
          <a:noFill/>
          <a:ln>
            <a:noFill/>
          </a:ln>
        </p:spPr>
      </p:pic>
    </p:spTree>
    <p:extLst>
      <p:ext uri="{BB962C8B-B14F-4D97-AF65-F5344CB8AC3E}">
        <p14:creationId xmlns:p14="http://schemas.microsoft.com/office/powerpoint/2010/main" val="14977831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lide Break" preserve="1">
  <p:cSld name="Slide Break">
    <p:bg>
      <p:bgPr>
        <a:blipFill>
          <a:blip r:embed="rId2">
            <a:alphaModFix/>
          </a:blip>
          <a:stretch>
            <a:fillRect/>
          </a:stretch>
        </a:blipFill>
        <a:effectLst/>
      </p:bgPr>
    </p:bg>
    <p:spTree>
      <p:nvGrpSpPr>
        <p:cNvPr id="1" name="Shape 696"/>
        <p:cNvGrpSpPr/>
        <p:nvPr/>
      </p:nvGrpSpPr>
      <p:grpSpPr>
        <a:xfrm>
          <a:off x="0" y="0"/>
          <a:ext cx="0" cy="0"/>
          <a:chOff x="0" y="0"/>
          <a:chExt cx="0" cy="0"/>
        </a:xfrm>
      </p:grpSpPr>
      <p:sp>
        <p:nvSpPr>
          <p:cNvPr id="697" name="Google Shape;697;p92"/>
          <p:cNvSpPr/>
          <p:nvPr/>
        </p:nvSpPr>
        <p:spPr>
          <a:xfrm>
            <a:off x="0" y="0"/>
            <a:ext cx="12192000" cy="6858000"/>
          </a:xfrm>
          <a:prstGeom prst="rect">
            <a:avLst/>
          </a:prstGeom>
          <a:solidFill>
            <a:srgbClr val="021625">
              <a:alpha val="42745"/>
            </a:srgbClr>
          </a:solidFill>
          <a:ln w="12700" cap="flat" cmpd="sng">
            <a:solidFill>
              <a:srgbClr val="02152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pitchFamily="2" charset="77"/>
              <a:ea typeface="Arial"/>
              <a:cs typeface="Arial"/>
              <a:sym typeface="Arial"/>
            </a:endParaRPr>
          </a:p>
        </p:txBody>
      </p:sp>
      <p:pic>
        <p:nvPicPr>
          <p:cNvPr id="4" name="Google Shape;18;p50">
            <a:extLst>
              <a:ext uri="{FF2B5EF4-FFF2-40B4-BE49-F238E27FC236}">
                <a16:creationId xmlns:a16="http://schemas.microsoft.com/office/drawing/2014/main" id="{1590C6E4-80D3-2252-6B6B-0B3F27F46497}"/>
              </a:ext>
            </a:extLst>
          </p:cNvPr>
          <p:cNvPicPr preferRelativeResize="0"/>
          <p:nvPr userDrawn="1"/>
        </p:nvPicPr>
        <p:blipFill>
          <a:blip r:embed="rId3"/>
          <a:srcRect/>
          <a:stretch/>
        </p:blipFill>
        <p:spPr>
          <a:xfrm>
            <a:off x="10352707" y="6276534"/>
            <a:ext cx="1210266" cy="331959"/>
          </a:xfrm>
          <a:prstGeom prst="rect">
            <a:avLst/>
          </a:prstGeom>
          <a:noFill/>
          <a:ln>
            <a:noFill/>
          </a:ln>
        </p:spPr>
      </p:pic>
      <p:cxnSp>
        <p:nvCxnSpPr>
          <p:cNvPr id="698" name="Google Shape;698;p92"/>
          <p:cNvCxnSpPr/>
          <p:nvPr/>
        </p:nvCxnSpPr>
        <p:spPr>
          <a:xfrm>
            <a:off x="5438674" y="5277306"/>
            <a:ext cx="6124299" cy="0"/>
          </a:xfrm>
          <a:prstGeom prst="straightConnector1">
            <a:avLst/>
          </a:prstGeom>
          <a:noFill/>
          <a:ln w="9525" cap="flat" cmpd="sng">
            <a:solidFill>
              <a:schemeClr val="lt1"/>
            </a:solidFill>
            <a:prstDash val="solid"/>
            <a:miter lim="800000"/>
            <a:headEnd type="none" w="sm" len="sm"/>
            <a:tailEnd type="none" w="sm" len="sm"/>
          </a:ln>
        </p:spPr>
      </p:cxnSp>
      <p:sp>
        <p:nvSpPr>
          <p:cNvPr id="699" name="Google Shape;699;p92"/>
          <p:cNvSpPr txBox="1">
            <a:spLocks noGrp="1"/>
          </p:cNvSpPr>
          <p:nvPr>
            <p:ph type="subTitle" idx="1"/>
          </p:nvPr>
        </p:nvSpPr>
        <p:spPr>
          <a:xfrm>
            <a:off x="5541561" y="5475136"/>
            <a:ext cx="6124299" cy="320527"/>
          </a:xfrm>
          <a:prstGeom prst="rect">
            <a:avLst/>
          </a:prstGeom>
          <a:noFill/>
          <a:ln>
            <a:noFill/>
          </a:ln>
        </p:spPr>
        <p:txBody>
          <a:bodyPr spcFirstLastPara="1" wrap="square" lIns="91425" tIns="45700" rIns="91425" bIns="45700" anchor="t" anchorCtr="0">
            <a:noAutofit/>
          </a:bodyPr>
          <a:lstStyle>
            <a:lvl1pPr lvl="0" algn="r">
              <a:lnSpc>
                <a:spcPct val="90000"/>
              </a:lnSpc>
              <a:spcBef>
                <a:spcPts val="1000"/>
              </a:spcBef>
              <a:spcAft>
                <a:spcPts val="0"/>
              </a:spcAft>
              <a:buClr>
                <a:schemeClr val="lt1"/>
              </a:buClr>
              <a:buSzPts val="1800"/>
              <a:buNone/>
              <a:defRPr sz="1800" b="0" i="0">
                <a:solidFill>
                  <a:schemeClr val="lt1"/>
                </a:solidFill>
                <a:latin typeface="Montserrat"/>
                <a:ea typeface="Montserrat"/>
                <a:cs typeface="Montserrat"/>
                <a:sym typeface="Montserrat"/>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700" name="Google Shape;700;p92"/>
          <p:cNvSpPr txBox="1">
            <a:spLocks noGrp="1"/>
          </p:cNvSpPr>
          <p:nvPr>
            <p:ph type="title"/>
          </p:nvPr>
        </p:nvSpPr>
        <p:spPr>
          <a:xfrm>
            <a:off x="5539032" y="4625795"/>
            <a:ext cx="6124299" cy="453682"/>
          </a:xfrm>
          <a:prstGeom prst="rect">
            <a:avLst/>
          </a:prstGeom>
          <a:noFill/>
          <a:ln>
            <a:noFill/>
          </a:ln>
        </p:spPr>
        <p:txBody>
          <a:bodyPr spcFirstLastPara="1" wrap="square" lIns="91425" tIns="45700" rIns="91425" bIns="45700" anchor="t" anchorCtr="0">
            <a:noAutofit/>
          </a:bodyPr>
          <a:lstStyle>
            <a:lvl1pPr lvl="0" algn="r">
              <a:lnSpc>
                <a:spcPct val="90000"/>
              </a:lnSpc>
              <a:spcBef>
                <a:spcPts val="0"/>
              </a:spcBef>
              <a:spcAft>
                <a:spcPts val="0"/>
              </a:spcAft>
              <a:buClr>
                <a:schemeClr val="lt1"/>
              </a:buClr>
              <a:buSzPts val="4000"/>
              <a:buFont typeface="Montserrat"/>
              <a:buNone/>
              <a:defRPr sz="4000" b="0" i="0">
                <a:solidFill>
                  <a:schemeClr val="lt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 name="Google Shape;16;p50">
            <a:extLst>
              <a:ext uri="{FF2B5EF4-FFF2-40B4-BE49-F238E27FC236}">
                <a16:creationId xmlns:a16="http://schemas.microsoft.com/office/drawing/2014/main" id="{407F14E7-7861-B346-EB07-A6FD69800379}"/>
              </a:ext>
            </a:extLst>
          </p:cNvPr>
          <p:cNvSpPr/>
          <p:nvPr userDrawn="1"/>
        </p:nvSpPr>
        <p:spPr>
          <a:xfrm>
            <a:off x="8601181" y="6245250"/>
            <a:ext cx="1438655" cy="353913"/>
          </a:xfrm>
          <a:prstGeom prst="roundRect">
            <a:avLst>
              <a:gd name="adj" fmla="val 50000"/>
            </a:avLst>
          </a:prstGeom>
          <a:solidFill>
            <a:srgbClr val="92D400"/>
          </a:solidFill>
          <a:ln w="9525" cap="flat" cmpd="sng">
            <a:solidFill>
              <a:srgbClr val="92D4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rgbClr val="021825"/>
              </a:buClr>
              <a:buSzPts val="900"/>
              <a:buFont typeface="Montserrat Medium"/>
              <a:buNone/>
            </a:pPr>
            <a:r>
              <a:rPr lang="en" sz="900" b="0" i="0" u="none" strike="noStrike" cap="none">
                <a:solidFill>
                  <a:srgbClr val="021825"/>
                </a:solidFill>
                <a:latin typeface="Montserrat SemiBold" panose="00000700000000000000" pitchFamily="2" charset="0"/>
                <a:ea typeface="Montserrat Medium"/>
                <a:cs typeface="Montserrat Medium"/>
                <a:sym typeface="Montserrat Medium"/>
              </a:rPr>
              <a:t>hirschgroup.com</a:t>
            </a:r>
            <a:endParaRPr sz="900" b="0" i="0" u="none" strike="noStrike" cap="none">
              <a:solidFill>
                <a:srgbClr val="021825"/>
              </a:solidFill>
              <a:latin typeface="Montserrat SemiBold" panose="00000700000000000000" pitchFamily="2" charset="0"/>
              <a:ea typeface="Montserrat Medium"/>
              <a:cs typeface="Montserrat Medium"/>
              <a:sym typeface="Montserrat Medium"/>
            </a:endParaRPr>
          </a:p>
        </p:txBody>
      </p:sp>
    </p:spTree>
    <p:extLst>
      <p:ext uri="{BB962C8B-B14F-4D97-AF65-F5344CB8AC3E}">
        <p14:creationId xmlns:p14="http://schemas.microsoft.com/office/powerpoint/2010/main" val="17335743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lide Break" preserve="1">
  <p:cSld name="1_Slide Break">
    <p:bg>
      <p:bgPr>
        <a:blipFill>
          <a:blip r:embed="rId2">
            <a:alphaModFix/>
          </a:blip>
          <a:stretch>
            <a:fillRect/>
          </a:stretch>
        </a:blipFill>
        <a:effectLst/>
      </p:bgPr>
    </p:bg>
    <p:spTree>
      <p:nvGrpSpPr>
        <p:cNvPr id="1" name="Shape 696"/>
        <p:cNvGrpSpPr/>
        <p:nvPr/>
      </p:nvGrpSpPr>
      <p:grpSpPr>
        <a:xfrm>
          <a:off x="0" y="0"/>
          <a:ext cx="0" cy="0"/>
          <a:chOff x="0" y="0"/>
          <a:chExt cx="0" cy="0"/>
        </a:xfrm>
      </p:grpSpPr>
      <p:sp>
        <p:nvSpPr>
          <p:cNvPr id="697" name="Google Shape;697;p92"/>
          <p:cNvSpPr/>
          <p:nvPr/>
        </p:nvSpPr>
        <p:spPr>
          <a:xfrm>
            <a:off x="0" y="0"/>
            <a:ext cx="12192000" cy="6858000"/>
          </a:xfrm>
          <a:prstGeom prst="rect">
            <a:avLst/>
          </a:prstGeom>
          <a:solidFill>
            <a:srgbClr val="021625">
              <a:alpha val="42745"/>
            </a:srgbClr>
          </a:solidFill>
          <a:ln w="12700" cap="flat" cmpd="sng">
            <a:solidFill>
              <a:srgbClr val="02152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pitchFamily="2" charset="77"/>
              <a:ea typeface="Arial"/>
              <a:cs typeface="Arial"/>
              <a:sym typeface="Arial"/>
            </a:endParaRPr>
          </a:p>
        </p:txBody>
      </p:sp>
      <p:cxnSp>
        <p:nvCxnSpPr>
          <p:cNvPr id="698" name="Google Shape;698;p92"/>
          <p:cNvCxnSpPr/>
          <p:nvPr/>
        </p:nvCxnSpPr>
        <p:spPr>
          <a:xfrm>
            <a:off x="5438674" y="5277306"/>
            <a:ext cx="6124299" cy="0"/>
          </a:xfrm>
          <a:prstGeom prst="straightConnector1">
            <a:avLst/>
          </a:prstGeom>
          <a:noFill/>
          <a:ln w="9525" cap="flat" cmpd="sng">
            <a:solidFill>
              <a:schemeClr val="lt1"/>
            </a:solidFill>
            <a:prstDash val="solid"/>
            <a:miter lim="800000"/>
            <a:headEnd type="none" w="sm" len="sm"/>
            <a:tailEnd type="none" w="sm" len="sm"/>
          </a:ln>
        </p:spPr>
      </p:cxnSp>
      <p:sp>
        <p:nvSpPr>
          <p:cNvPr id="699" name="Google Shape;699;p92"/>
          <p:cNvSpPr txBox="1">
            <a:spLocks noGrp="1"/>
          </p:cNvSpPr>
          <p:nvPr>
            <p:ph type="subTitle" idx="1"/>
          </p:nvPr>
        </p:nvSpPr>
        <p:spPr>
          <a:xfrm>
            <a:off x="5541561" y="5475136"/>
            <a:ext cx="6124299" cy="320527"/>
          </a:xfrm>
          <a:prstGeom prst="rect">
            <a:avLst/>
          </a:prstGeom>
          <a:noFill/>
          <a:ln>
            <a:noFill/>
          </a:ln>
        </p:spPr>
        <p:txBody>
          <a:bodyPr spcFirstLastPara="1" wrap="square" lIns="91425" tIns="45700" rIns="91425" bIns="45700" anchor="t" anchorCtr="0">
            <a:noAutofit/>
          </a:bodyPr>
          <a:lstStyle>
            <a:lvl1pPr lvl="0" algn="r">
              <a:lnSpc>
                <a:spcPct val="90000"/>
              </a:lnSpc>
              <a:spcBef>
                <a:spcPts val="1000"/>
              </a:spcBef>
              <a:spcAft>
                <a:spcPts val="0"/>
              </a:spcAft>
              <a:buClr>
                <a:schemeClr val="lt1"/>
              </a:buClr>
              <a:buSzPts val="1800"/>
              <a:buNone/>
              <a:defRPr sz="1800" b="0" i="0">
                <a:solidFill>
                  <a:schemeClr val="lt1"/>
                </a:solidFill>
                <a:latin typeface="Montserrat"/>
                <a:ea typeface="Montserrat"/>
                <a:cs typeface="Montserrat"/>
                <a:sym typeface="Montserrat"/>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700" name="Google Shape;700;p92"/>
          <p:cNvSpPr txBox="1">
            <a:spLocks noGrp="1"/>
          </p:cNvSpPr>
          <p:nvPr>
            <p:ph type="title"/>
          </p:nvPr>
        </p:nvSpPr>
        <p:spPr>
          <a:xfrm>
            <a:off x="5539032" y="4625795"/>
            <a:ext cx="6124299" cy="453682"/>
          </a:xfrm>
          <a:prstGeom prst="rect">
            <a:avLst/>
          </a:prstGeom>
          <a:noFill/>
          <a:ln>
            <a:noFill/>
          </a:ln>
        </p:spPr>
        <p:txBody>
          <a:bodyPr spcFirstLastPara="1" wrap="square" lIns="91425" tIns="45700" rIns="91425" bIns="45700" anchor="t" anchorCtr="0">
            <a:noAutofit/>
          </a:bodyPr>
          <a:lstStyle>
            <a:lvl1pPr lvl="0" algn="r">
              <a:lnSpc>
                <a:spcPct val="90000"/>
              </a:lnSpc>
              <a:spcBef>
                <a:spcPts val="0"/>
              </a:spcBef>
              <a:spcAft>
                <a:spcPts val="0"/>
              </a:spcAft>
              <a:buClr>
                <a:schemeClr val="lt1"/>
              </a:buClr>
              <a:buSzPts val="4000"/>
              <a:buFont typeface="Montserrat"/>
              <a:buNone/>
              <a:defRPr sz="4000" b="0" i="0">
                <a:solidFill>
                  <a:schemeClr val="lt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6303781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ackground 1" preserve="1">
  <p:cSld name="2_Background 1">
    <p:bg>
      <p:bgPr>
        <a:gradFill>
          <a:gsLst>
            <a:gs pos="0">
              <a:srgbClr val="021625"/>
            </a:gs>
            <a:gs pos="65000">
              <a:srgbClr val="013443"/>
            </a:gs>
            <a:gs pos="100000">
              <a:schemeClr val="accent2"/>
            </a:gs>
          </a:gsLst>
          <a:lin ang="5400000" scaled="0"/>
        </a:gradFill>
        <a:effectLst/>
      </p:bgPr>
    </p:bg>
    <p:spTree>
      <p:nvGrpSpPr>
        <p:cNvPr id="1" name="Shape 802"/>
        <p:cNvGrpSpPr/>
        <p:nvPr/>
      </p:nvGrpSpPr>
      <p:grpSpPr>
        <a:xfrm>
          <a:off x="0" y="0"/>
          <a:ext cx="0" cy="0"/>
          <a:chOff x="0" y="0"/>
          <a:chExt cx="0" cy="0"/>
        </a:xfrm>
      </p:grpSpPr>
    </p:spTree>
    <p:extLst>
      <p:ext uri="{BB962C8B-B14F-4D97-AF65-F5344CB8AC3E}">
        <p14:creationId xmlns:p14="http://schemas.microsoft.com/office/powerpoint/2010/main" val="22022492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11_Brand - Text Layout Slide 1">
    <p:spTree>
      <p:nvGrpSpPr>
        <p:cNvPr id="1" name="Shape 24"/>
        <p:cNvGrpSpPr/>
        <p:nvPr/>
      </p:nvGrpSpPr>
      <p:grpSpPr>
        <a:xfrm>
          <a:off x="0" y="0"/>
          <a:ext cx="0" cy="0"/>
          <a:chOff x="0" y="0"/>
          <a:chExt cx="0" cy="0"/>
        </a:xfrm>
      </p:grpSpPr>
    </p:spTree>
    <p:extLst>
      <p:ext uri="{BB962C8B-B14F-4D97-AF65-F5344CB8AC3E}">
        <p14:creationId xmlns:p14="http://schemas.microsoft.com/office/powerpoint/2010/main" val="31668781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rand - Title Slide " preserve="1" userDrawn="1">
  <p:cSld name="4_Brand - Title Slide ">
    <p:bg>
      <p:bgPr>
        <a:gradFill>
          <a:gsLst>
            <a:gs pos="0">
              <a:srgbClr val="021625"/>
            </a:gs>
            <a:gs pos="65000">
              <a:srgbClr val="013443"/>
            </a:gs>
            <a:gs pos="100000">
              <a:schemeClr val="accent2"/>
            </a:gs>
          </a:gsLst>
          <a:lin ang="5400000" scaled="0"/>
        </a:gradFill>
        <a:effectLst/>
      </p:bgPr>
    </p:bg>
    <p:spTree>
      <p:nvGrpSpPr>
        <p:cNvPr id="1" name="Shape 15"/>
        <p:cNvGrpSpPr/>
        <p:nvPr/>
      </p:nvGrpSpPr>
      <p:grpSpPr>
        <a:xfrm>
          <a:off x="0" y="0"/>
          <a:ext cx="0" cy="0"/>
          <a:chOff x="0" y="0"/>
          <a:chExt cx="0" cy="0"/>
        </a:xfrm>
      </p:grpSpPr>
      <p:pic>
        <p:nvPicPr>
          <p:cNvPr id="2" name="Google Shape;1537;p48">
            <a:extLst>
              <a:ext uri="{FF2B5EF4-FFF2-40B4-BE49-F238E27FC236}">
                <a16:creationId xmlns:a16="http://schemas.microsoft.com/office/drawing/2014/main" id="{018089AB-D7B5-D184-6FB1-4F28064D5DAB}"/>
              </a:ext>
            </a:extLst>
          </p:cNvPr>
          <p:cNvPicPr preferRelativeResize="0"/>
          <p:nvPr userDrawn="1"/>
        </p:nvPicPr>
        <p:blipFill rotWithShape="1">
          <a:blip r:embed="rId2">
            <a:alphaModFix amt="61000"/>
          </a:blip>
          <a:srcRect t="18800" b="6198"/>
          <a:stretch>
            <a:fillRect/>
          </a:stretch>
        </p:blipFill>
        <p:spPr>
          <a:xfrm>
            <a:off x="0" y="3580"/>
            <a:ext cx="12192000" cy="2359789"/>
          </a:xfrm>
          <a:prstGeom prst="rect">
            <a:avLst/>
          </a:prstGeom>
          <a:noFill/>
          <a:ln>
            <a:noFill/>
          </a:ln>
        </p:spPr>
      </p:pic>
      <p:pic>
        <p:nvPicPr>
          <p:cNvPr id="18" name="Google Shape;18;p50" title="Hirsch Logo_Blue Background 2_Portrait Format.png"/>
          <p:cNvPicPr preferRelativeResize="0"/>
          <p:nvPr/>
        </p:nvPicPr>
        <p:blipFill rotWithShape="1">
          <a:blip r:embed="rId3">
            <a:alphaModFix/>
          </a:blip>
          <a:srcRect/>
          <a:stretch/>
        </p:blipFill>
        <p:spPr>
          <a:xfrm>
            <a:off x="9541817" y="5489153"/>
            <a:ext cx="2390891" cy="760353"/>
          </a:xfrm>
          <a:prstGeom prst="rect">
            <a:avLst/>
          </a:prstGeom>
          <a:noFill/>
          <a:ln>
            <a:noFill/>
          </a:ln>
        </p:spPr>
      </p:pic>
      <p:sp>
        <p:nvSpPr>
          <p:cNvPr id="19" name="Google Shape;19;p50"/>
          <p:cNvSpPr txBox="1">
            <a:spLocks noGrp="1"/>
          </p:cNvSpPr>
          <p:nvPr>
            <p:ph type="title"/>
          </p:nvPr>
        </p:nvSpPr>
        <p:spPr>
          <a:xfrm>
            <a:off x="1460510" y="1080978"/>
            <a:ext cx="9200056" cy="90551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Montserrat SemiBold"/>
              <a:buNone/>
              <a:defRPr sz="2400" b="1" i="0">
                <a:solidFill>
                  <a:schemeClr val="l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 name="Text Placeholder 4">
            <a:extLst>
              <a:ext uri="{FF2B5EF4-FFF2-40B4-BE49-F238E27FC236}">
                <a16:creationId xmlns:a16="http://schemas.microsoft.com/office/drawing/2014/main" id="{05D56EC6-A2C6-17CA-A782-12736A3050B9}"/>
              </a:ext>
            </a:extLst>
          </p:cNvPr>
          <p:cNvSpPr>
            <a:spLocks noGrp="1"/>
          </p:cNvSpPr>
          <p:nvPr>
            <p:ph type="body" sz="quarter" idx="14"/>
          </p:nvPr>
        </p:nvSpPr>
        <p:spPr>
          <a:xfrm>
            <a:off x="1460510" y="2163336"/>
            <a:ext cx="9200056" cy="4086170"/>
          </a:xfrm>
        </p:spPr>
        <p:txBody>
          <a:bodyPr lIns="91440">
            <a:normAutofit/>
          </a:bodyPr>
          <a:lstStyle>
            <a:lvl1pPr marL="457200" indent="-406400">
              <a:spcBef>
                <a:spcPts val="1000"/>
              </a:spcBef>
              <a:buClr>
                <a:schemeClr val="accent4"/>
              </a:buClr>
              <a:buSzPct val="95000"/>
              <a:buFont typeface="Arial" panose="020B0604020202020204" pitchFamily="34" charset="0"/>
              <a:buChar char="•"/>
              <a:defRPr sz="1600">
                <a:solidFill>
                  <a:schemeClr val="bg1"/>
                </a:solidFill>
              </a:defRPr>
            </a:lvl1pPr>
            <a:lvl2pPr marL="914400" indent="-381000">
              <a:spcBef>
                <a:spcPts val="1000"/>
              </a:spcBef>
              <a:buClr>
                <a:schemeClr val="accent4"/>
              </a:buClr>
              <a:buSzPct val="95000"/>
              <a:buFont typeface="Arial" panose="020B0604020202020204" pitchFamily="34" charset="0"/>
              <a:buChar char="•"/>
              <a:defRPr sz="1600">
                <a:solidFill>
                  <a:schemeClr val="bg1"/>
                </a:solidFill>
              </a:defRPr>
            </a:lvl2pPr>
            <a:lvl3pPr marL="1371600" indent="-355600">
              <a:spcBef>
                <a:spcPts val="1000"/>
              </a:spcBef>
              <a:buClr>
                <a:schemeClr val="accent4"/>
              </a:buClr>
              <a:buSzPct val="95000"/>
              <a:buFont typeface="Arial" panose="020B0604020202020204" pitchFamily="34" charset="0"/>
              <a:buChar char="•"/>
              <a:defRPr sz="1200">
                <a:solidFill>
                  <a:schemeClr val="bg1"/>
                </a:solidFill>
              </a:defRPr>
            </a:lvl3pPr>
            <a:lvl4pPr marL="1828800" indent="-342900">
              <a:spcBef>
                <a:spcPts val="1000"/>
              </a:spcBef>
              <a:buClr>
                <a:schemeClr val="accent4"/>
              </a:buClr>
              <a:buSzPct val="95000"/>
              <a:buFont typeface="Arial" panose="020B0604020202020204" pitchFamily="34" charset="0"/>
              <a:buChar char="•"/>
              <a:defRPr sz="1200">
                <a:solidFill>
                  <a:schemeClr val="bg1"/>
                </a:solidFill>
              </a:defRPr>
            </a:lvl4pPr>
            <a:lvl5pPr marL="2286000" indent="-342900">
              <a:spcBef>
                <a:spcPts val="1000"/>
              </a:spcBef>
              <a:buClr>
                <a:schemeClr val="accent4"/>
              </a:buClr>
              <a:buSzPct val="95000"/>
              <a:buFont typeface="Arial" panose="020B0604020202020204" pitchFamily="34" charset="0"/>
              <a:buChar cha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57159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Brand - Text Layout Slide 1">
    <p:spTree>
      <p:nvGrpSpPr>
        <p:cNvPr id="1" name="Shape 24"/>
        <p:cNvGrpSpPr/>
        <p:nvPr/>
      </p:nvGrpSpPr>
      <p:grpSpPr>
        <a:xfrm>
          <a:off x="0" y="0"/>
          <a:ext cx="0" cy="0"/>
          <a:chOff x="0" y="0"/>
          <a:chExt cx="0" cy="0"/>
        </a:xfrm>
      </p:grpSpPr>
      <p:pic>
        <p:nvPicPr>
          <p:cNvPr id="12" name="Google Shape;32;p51" title="Hirsch Logo_White Background 2_Portrait Format.png">
            <a:extLst>
              <a:ext uri="{FF2B5EF4-FFF2-40B4-BE49-F238E27FC236}">
                <a16:creationId xmlns:a16="http://schemas.microsoft.com/office/drawing/2014/main" id="{B39ABB7D-842C-D1EF-95B5-A0D7737B3B4C}"/>
              </a:ext>
            </a:extLst>
          </p:cNvPr>
          <p:cNvPicPr preferRelativeResize="0"/>
          <p:nvPr userDrawn="1"/>
        </p:nvPicPr>
        <p:blipFill rotWithShape="1">
          <a:blip r:embed="rId2">
            <a:alphaModFix/>
          </a:blip>
          <a:srcRect/>
          <a:stretch/>
        </p:blipFill>
        <p:spPr>
          <a:xfrm>
            <a:off x="9535997" y="5489152"/>
            <a:ext cx="2390985" cy="760353"/>
          </a:xfrm>
          <a:prstGeom prst="rect">
            <a:avLst/>
          </a:prstGeom>
          <a:noFill/>
          <a:ln>
            <a:noFill/>
          </a:ln>
        </p:spPr>
      </p:pic>
      <p:pic>
        <p:nvPicPr>
          <p:cNvPr id="2" name="Google Shape;1537;p48">
            <a:extLst>
              <a:ext uri="{FF2B5EF4-FFF2-40B4-BE49-F238E27FC236}">
                <a16:creationId xmlns:a16="http://schemas.microsoft.com/office/drawing/2014/main" id="{1A8C9CB5-19FE-263C-8679-852E37C85BC5}"/>
              </a:ext>
            </a:extLst>
          </p:cNvPr>
          <p:cNvPicPr preferRelativeResize="0"/>
          <p:nvPr userDrawn="1"/>
        </p:nvPicPr>
        <p:blipFill rotWithShape="1">
          <a:blip r:embed="rId3">
            <a:alphaModFix/>
          </a:blip>
          <a:srcRect t="18800" b="6198"/>
          <a:stretch>
            <a:fillRect/>
          </a:stretch>
        </p:blipFill>
        <p:spPr>
          <a:xfrm>
            <a:off x="0" y="3580"/>
            <a:ext cx="12192000" cy="2359789"/>
          </a:xfrm>
          <a:prstGeom prst="rect">
            <a:avLst/>
          </a:prstGeom>
          <a:noFill/>
          <a:ln>
            <a:noFill/>
          </a:ln>
        </p:spPr>
      </p:pic>
      <p:sp>
        <p:nvSpPr>
          <p:cNvPr id="4" name="Google Shape;19;p50">
            <a:extLst>
              <a:ext uri="{FF2B5EF4-FFF2-40B4-BE49-F238E27FC236}">
                <a16:creationId xmlns:a16="http://schemas.microsoft.com/office/drawing/2014/main" id="{4F535A15-010D-522E-8DDE-AD1D8068FC9A}"/>
              </a:ext>
            </a:extLst>
          </p:cNvPr>
          <p:cNvSpPr txBox="1">
            <a:spLocks noGrp="1"/>
          </p:cNvSpPr>
          <p:nvPr>
            <p:ph type="title"/>
          </p:nvPr>
        </p:nvSpPr>
        <p:spPr>
          <a:xfrm>
            <a:off x="1460510" y="1080978"/>
            <a:ext cx="9200056" cy="90551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800"/>
              <a:buFont typeface="Montserrat SemiBold"/>
              <a:buNone/>
              <a:defRPr sz="2400" b="1" i="0">
                <a:solidFill>
                  <a:schemeClr val="accent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 name="Text Placeholder 4">
            <a:extLst>
              <a:ext uri="{FF2B5EF4-FFF2-40B4-BE49-F238E27FC236}">
                <a16:creationId xmlns:a16="http://schemas.microsoft.com/office/drawing/2014/main" id="{79558805-BD91-600B-CD61-97F768ADE988}"/>
              </a:ext>
            </a:extLst>
          </p:cNvPr>
          <p:cNvSpPr>
            <a:spLocks noGrp="1"/>
          </p:cNvSpPr>
          <p:nvPr>
            <p:ph type="body" sz="quarter" idx="14"/>
          </p:nvPr>
        </p:nvSpPr>
        <p:spPr>
          <a:xfrm>
            <a:off x="1460510" y="2163336"/>
            <a:ext cx="9200056" cy="4086170"/>
          </a:xfrm>
        </p:spPr>
        <p:txBody>
          <a:bodyPr lIns="91440">
            <a:normAutofit/>
          </a:bodyPr>
          <a:lstStyle>
            <a:lvl1pPr marL="457200" indent="-406400">
              <a:spcBef>
                <a:spcPts val="1000"/>
              </a:spcBef>
              <a:buClr>
                <a:schemeClr val="accent2"/>
              </a:buClr>
              <a:buSzPct val="95000"/>
              <a:buFont typeface="Arial" panose="020B0604020202020204" pitchFamily="34" charset="0"/>
              <a:buChar char="•"/>
              <a:defRPr sz="1600">
                <a:solidFill>
                  <a:schemeClr val="accent1"/>
                </a:solidFill>
              </a:defRPr>
            </a:lvl1pPr>
            <a:lvl2pPr marL="914400" indent="-381000">
              <a:spcBef>
                <a:spcPts val="1000"/>
              </a:spcBef>
              <a:buClr>
                <a:schemeClr val="accent2"/>
              </a:buClr>
              <a:buSzPct val="95000"/>
              <a:buFont typeface="Arial" panose="020B0604020202020204" pitchFamily="34" charset="0"/>
              <a:buChar char="•"/>
              <a:defRPr sz="1600">
                <a:solidFill>
                  <a:schemeClr val="accent1"/>
                </a:solidFill>
              </a:defRPr>
            </a:lvl2pPr>
            <a:lvl3pPr marL="1371600" indent="-355600">
              <a:spcBef>
                <a:spcPts val="1000"/>
              </a:spcBef>
              <a:buClr>
                <a:schemeClr val="accent2"/>
              </a:buClr>
              <a:buSzPct val="95000"/>
              <a:buFont typeface="Arial" panose="020B0604020202020204" pitchFamily="34" charset="0"/>
              <a:buChar char="•"/>
              <a:defRPr sz="1200">
                <a:solidFill>
                  <a:schemeClr val="accent1"/>
                </a:solidFill>
              </a:defRPr>
            </a:lvl3pPr>
            <a:lvl4pPr marL="1828800" indent="-342900">
              <a:spcBef>
                <a:spcPts val="1000"/>
              </a:spcBef>
              <a:buClr>
                <a:schemeClr val="accent2"/>
              </a:buClr>
              <a:buSzPct val="95000"/>
              <a:buFont typeface="Arial" panose="020B0604020202020204" pitchFamily="34" charset="0"/>
              <a:buChar char="•"/>
              <a:defRPr sz="1200">
                <a:solidFill>
                  <a:schemeClr val="accent1"/>
                </a:solidFill>
              </a:defRPr>
            </a:lvl4pPr>
            <a:lvl5pPr marL="2286000" indent="-342900">
              <a:spcBef>
                <a:spcPts val="1000"/>
              </a:spcBef>
              <a:buClr>
                <a:schemeClr val="accent2"/>
              </a:buClr>
              <a:buSzPct val="95000"/>
              <a:buFont typeface="Arial" panose="020B0604020202020204" pitchFamily="34" charset="0"/>
              <a:buChar char="•"/>
              <a:defRPr sz="12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00152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1_Brand - Text Layout Slide 1">
    <p:spTree>
      <p:nvGrpSpPr>
        <p:cNvPr id="1" name="Shape 24"/>
        <p:cNvGrpSpPr/>
        <p:nvPr/>
      </p:nvGrpSpPr>
      <p:grpSpPr>
        <a:xfrm>
          <a:off x="0" y="0"/>
          <a:ext cx="0" cy="0"/>
          <a:chOff x="0" y="0"/>
          <a:chExt cx="0" cy="0"/>
        </a:xfrm>
      </p:grpSpPr>
      <p:sp>
        <p:nvSpPr>
          <p:cNvPr id="7" name="Google Shape;25;p51">
            <a:extLst>
              <a:ext uri="{FF2B5EF4-FFF2-40B4-BE49-F238E27FC236}">
                <a16:creationId xmlns:a16="http://schemas.microsoft.com/office/drawing/2014/main" id="{DBC3565C-E5E4-4D2F-FD6A-8D32426D2BBB}"/>
              </a:ext>
            </a:extLst>
          </p:cNvPr>
          <p:cNvSpPr txBox="1">
            <a:spLocks noGrp="1"/>
          </p:cNvSpPr>
          <p:nvPr>
            <p:ph type="title"/>
          </p:nvPr>
        </p:nvSpPr>
        <p:spPr>
          <a:xfrm>
            <a:off x="526218" y="698636"/>
            <a:ext cx="11041894"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solidFill>
                  <a:schemeClr val="accent2"/>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8" name="Google Shape;31;p51">
            <a:extLst>
              <a:ext uri="{FF2B5EF4-FFF2-40B4-BE49-F238E27FC236}">
                <a16:creationId xmlns:a16="http://schemas.microsoft.com/office/drawing/2014/main" id="{7F11AAFD-9DB5-C3C8-B91F-A9F616C3A973}"/>
              </a:ext>
            </a:extLst>
          </p:cNvPr>
          <p:cNvCxnSpPr>
            <a:cxnSpLocks/>
          </p:cNvCxnSpPr>
          <p:nvPr userDrawn="1"/>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sp>
        <p:nvSpPr>
          <p:cNvPr id="10" name="Text Placeholder 4">
            <a:extLst>
              <a:ext uri="{FF2B5EF4-FFF2-40B4-BE49-F238E27FC236}">
                <a16:creationId xmlns:a16="http://schemas.microsoft.com/office/drawing/2014/main" id="{5ED2BC93-001E-4A31-8D54-FC4B01DB32D2}"/>
              </a:ext>
            </a:extLst>
          </p:cNvPr>
          <p:cNvSpPr>
            <a:spLocks noGrp="1"/>
          </p:cNvSpPr>
          <p:nvPr>
            <p:ph type="body" sz="quarter" idx="14"/>
          </p:nvPr>
        </p:nvSpPr>
        <p:spPr>
          <a:xfrm>
            <a:off x="858644" y="1649356"/>
            <a:ext cx="10709468" cy="4165658"/>
          </a:xfrm>
        </p:spPr>
        <p:txBody>
          <a:bodyPr lIns="91440">
            <a:normAutofit/>
          </a:bodyPr>
          <a:lstStyle>
            <a:lvl1pPr marL="457200" indent="-406400">
              <a:spcBef>
                <a:spcPts val="600"/>
              </a:spcBef>
              <a:buClr>
                <a:schemeClr val="accent2"/>
              </a:buClr>
              <a:buSzPct val="95000"/>
              <a:buFont typeface="Arial" panose="020B0604020202020204" pitchFamily="34" charset="0"/>
              <a:buChar char="•"/>
              <a:defRPr sz="1600"/>
            </a:lvl1pPr>
            <a:lvl2pPr marL="914400" indent="-381000">
              <a:spcBef>
                <a:spcPts val="600"/>
              </a:spcBef>
              <a:buClr>
                <a:schemeClr val="accent2"/>
              </a:buClr>
              <a:buSzPct val="95000"/>
              <a:buFont typeface="Arial" panose="020B0604020202020204" pitchFamily="34" charset="0"/>
              <a:buChar char="•"/>
              <a:defRPr sz="1600"/>
            </a:lvl2pPr>
            <a:lvl3pPr marL="1371600" indent="-355600">
              <a:spcBef>
                <a:spcPts val="600"/>
              </a:spcBef>
              <a:buClr>
                <a:schemeClr val="accent2"/>
              </a:buClr>
              <a:buSzPct val="95000"/>
              <a:buFont typeface="Arial" panose="020B0604020202020204" pitchFamily="34" charset="0"/>
              <a:buChar char="•"/>
              <a:defRPr sz="1200"/>
            </a:lvl3pPr>
            <a:lvl4pPr marL="1828800" indent="-342900">
              <a:spcBef>
                <a:spcPts val="600"/>
              </a:spcBef>
              <a:buClr>
                <a:schemeClr val="accent2"/>
              </a:buClr>
              <a:buSzPct val="95000"/>
              <a:buFont typeface="Arial" panose="020B0604020202020204" pitchFamily="34" charset="0"/>
              <a:buChar char="•"/>
              <a:defRPr sz="1200"/>
            </a:lvl4pPr>
            <a:lvl5pPr marL="2286000" indent="-342900">
              <a:spcBef>
                <a:spcPts val="600"/>
              </a:spcBef>
              <a:buClr>
                <a:schemeClr val="accent2"/>
              </a:buClr>
              <a:buSzPct val="95000"/>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Google Shape;32;p51" title="Hirsch Logo_White Background 2_Portrait Format.png">
            <a:extLst>
              <a:ext uri="{FF2B5EF4-FFF2-40B4-BE49-F238E27FC236}">
                <a16:creationId xmlns:a16="http://schemas.microsoft.com/office/drawing/2014/main" id="{B39ABB7D-842C-D1EF-95B5-A0D7737B3B4C}"/>
              </a:ext>
            </a:extLst>
          </p:cNvPr>
          <p:cNvPicPr preferRelativeResize="0"/>
          <p:nvPr userDrawn="1"/>
        </p:nvPicPr>
        <p:blipFill rotWithShape="1">
          <a:blip r:embed="rId2">
            <a:alphaModFix/>
          </a:blip>
          <a:srcRect/>
          <a:stretch/>
        </p:blipFill>
        <p:spPr>
          <a:xfrm>
            <a:off x="10095319" y="6239758"/>
            <a:ext cx="1690126" cy="537474"/>
          </a:xfrm>
          <a:prstGeom prst="rect">
            <a:avLst/>
          </a:prstGeom>
          <a:noFill/>
          <a:ln>
            <a:noFill/>
          </a:ln>
        </p:spPr>
      </p:pic>
    </p:spTree>
    <p:extLst>
      <p:ext uri="{BB962C8B-B14F-4D97-AF65-F5344CB8AC3E}">
        <p14:creationId xmlns:p14="http://schemas.microsoft.com/office/powerpoint/2010/main" val="2519459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2_Brand - Text Layout Slide 1">
    <p:spTree>
      <p:nvGrpSpPr>
        <p:cNvPr id="1" name="Shape 24"/>
        <p:cNvGrpSpPr/>
        <p:nvPr/>
      </p:nvGrpSpPr>
      <p:grpSpPr>
        <a:xfrm>
          <a:off x="0" y="0"/>
          <a:ext cx="0" cy="0"/>
          <a:chOff x="0" y="0"/>
          <a:chExt cx="0" cy="0"/>
        </a:xfrm>
      </p:grpSpPr>
      <p:sp>
        <p:nvSpPr>
          <p:cNvPr id="7" name="Google Shape;25;p51">
            <a:extLst>
              <a:ext uri="{FF2B5EF4-FFF2-40B4-BE49-F238E27FC236}">
                <a16:creationId xmlns:a16="http://schemas.microsoft.com/office/drawing/2014/main" id="{DBC3565C-E5E4-4D2F-FD6A-8D32426D2BBB}"/>
              </a:ext>
            </a:extLst>
          </p:cNvPr>
          <p:cNvSpPr txBox="1">
            <a:spLocks noGrp="1"/>
          </p:cNvSpPr>
          <p:nvPr>
            <p:ph type="title"/>
          </p:nvPr>
        </p:nvSpPr>
        <p:spPr>
          <a:xfrm>
            <a:off x="526218" y="698636"/>
            <a:ext cx="11041894"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solidFill>
                  <a:schemeClr val="accent4"/>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8" name="Google Shape;31;p51">
            <a:extLst>
              <a:ext uri="{FF2B5EF4-FFF2-40B4-BE49-F238E27FC236}">
                <a16:creationId xmlns:a16="http://schemas.microsoft.com/office/drawing/2014/main" id="{7F11AAFD-9DB5-C3C8-B91F-A9F616C3A973}"/>
              </a:ext>
            </a:extLst>
          </p:cNvPr>
          <p:cNvCxnSpPr>
            <a:cxnSpLocks/>
          </p:cNvCxnSpPr>
          <p:nvPr userDrawn="1"/>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pic>
        <p:nvPicPr>
          <p:cNvPr id="12" name="Google Shape;32;p51" title="Hirsch Logo_White Background 2_Portrait Format.png">
            <a:extLst>
              <a:ext uri="{FF2B5EF4-FFF2-40B4-BE49-F238E27FC236}">
                <a16:creationId xmlns:a16="http://schemas.microsoft.com/office/drawing/2014/main" id="{B39ABB7D-842C-D1EF-95B5-A0D7737B3B4C}"/>
              </a:ext>
            </a:extLst>
          </p:cNvPr>
          <p:cNvPicPr preferRelativeResize="0"/>
          <p:nvPr userDrawn="1"/>
        </p:nvPicPr>
        <p:blipFill rotWithShape="1">
          <a:blip r:embed="rId2">
            <a:alphaModFix/>
          </a:blip>
          <a:srcRect/>
          <a:stretch/>
        </p:blipFill>
        <p:spPr>
          <a:xfrm>
            <a:off x="10095319" y="6239758"/>
            <a:ext cx="1690126" cy="537474"/>
          </a:xfrm>
          <a:prstGeom prst="rect">
            <a:avLst/>
          </a:prstGeom>
          <a:noFill/>
          <a:ln>
            <a:noFill/>
          </a:ln>
        </p:spPr>
      </p:pic>
      <p:sp>
        <p:nvSpPr>
          <p:cNvPr id="2" name="Text Placeholder 4">
            <a:extLst>
              <a:ext uri="{FF2B5EF4-FFF2-40B4-BE49-F238E27FC236}">
                <a16:creationId xmlns:a16="http://schemas.microsoft.com/office/drawing/2014/main" id="{87AE9FE6-82A8-CF4D-960B-859AF6334309}"/>
              </a:ext>
            </a:extLst>
          </p:cNvPr>
          <p:cNvSpPr>
            <a:spLocks noGrp="1"/>
          </p:cNvSpPr>
          <p:nvPr>
            <p:ph type="body" sz="quarter" idx="14"/>
          </p:nvPr>
        </p:nvSpPr>
        <p:spPr>
          <a:xfrm>
            <a:off x="858644" y="1649356"/>
            <a:ext cx="10709468" cy="4165658"/>
          </a:xfrm>
        </p:spPr>
        <p:txBody>
          <a:bodyPr lIns="91440">
            <a:normAutofit/>
          </a:bodyPr>
          <a:lstStyle>
            <a:lvl1pPr marL="457200" indent="-406400">
              <a:spcBef>
                <a:spcPts val="600"/>
              </a:spcBef>
              <a:buClr>
                <a:schemeClr val="accent2"/>
              </a:buClr>
              <a:buSzPct val="95000"/>
              <a:buFont typeface="Arial" panose="020B0604020202020204" pitchFamily="34" charset="0"/>
              <a:buChar char="•"/>
              <a:defRPr sz="1600"/>
            </a:lvl1pPr>
            <a:lvl2pPr marL="914400" indent="-381000">
              <a:spcBef>
                <a:spcPts val="600"/>
              </a:spcBef>
              <a:buClr>
                <a:schemeClr val="accent2"/>
              </a:buClr>
              <a:buSzPct val="95000"/>
              <a:buFont typeface="Arial" panose="020B0604020202020204" pitchFamily="34" charset="0"/>
              <a:buChar char="•"/>
              <a:defRPr sz="1600"/>
            </a:lvl2pPr>
            <a:lvl3pPr marL="1371600" indent="-355600">
              <a:spcBef>
                <a:spcPts val="600"/>
              </a:spcBef>
              <a:buClr>
                <a:schemeClr val="accent2"/>
              </a:buClr>
              <a:buSzPct val="95000"/>
              <a:buFont typeface="Arial" panose="020B0604020202020204" pitchFamily="34" charset="0"/>
              <a:buChar char="•"/>
              <a:defRPr sz="1200"/>
            </a:lvl3pPr>
            <a:lvl4pPr marL="1828800" indent="-342900">
              <a:spcBef>
                <a:spcPts val="600"/>
              </a:spcBef>
              <a:buClr>
                <a:schemeClr val="accent2"/>
              </a:buClr>
              <a:buSzPct val="95000"/>
              <a:buFont typeface="Arial" panose="020B0604020202020204" pitchFamily="34" charset="0"/>
              <a:buChar char="•"/>
              <a:defRPr sz="1200"/>
            </a:lvl4pPr>
            <a:lvl5pPr marL="2286000" indent="-342900">
              <a:spcBef>
                <a:spcPts val="600"/>
              </a:spcBef>
              <a:buClr>
                <a:schemeClr val="accent2"/>
              </a:buClr>
              <a:buSzPct val="95000"/>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68291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rand - Text Layout Slide 1" preserve="1" userDrawn="1">
  <p:cSld name="3_Brand - Text Layout Slide 1">
    <p:spTree>
      <p:nvGrpSpPr>
        <p:cNvPr id="1" name="Shape 24"/>
        <p:cNvGrpSpPr/>
        <p:nvPr/>
      </p:nvGrpSpPr>
      <p:grpSpPr>
        <a:xfrm>
          <a:off x="0" y="0"/>
          <a:ext cx="0" cy="0"/>
          <a:chOff x="0" y="0"/>
          <a:chExt cx="0" cy="0"/>
        </a:xfrm>
      </p:grpSpPr>
      <p:sp>
        <p:nvSpPr>
          <p:cNvPr id="2" name="Google Shape;399;p74">
            <a:extLst>
              <a:ext uri="{FF2B5EF4-FFF2-40B4-BE49-F238E27FC236}">
                <a16:creationId xmlns:a16="http://schemas.microsoft.com/office/drawing/2014/main" id="{69C5387C-0374-5B42-DB0C-AD14120E429F}"/>
              </a:ext>
            </a:extLst>
          </p:cNvPr>
          <p:cNvSpPr/>
          <p:nvPr userDrawn="1"/>
        </p:nvSpPr>
        <p:spPr>
          <a:xfrm>
            <a:off x="0" y="0"/>
            <a:ext cx="12192000" cy="1649348"/>
          </a:xfrm>
          <a:prstGeom prst="rect">
            <a:avLst/>
          </a:prstGeom>
          <a:gradFill>
            <a:gsLst>
              <a:gs pos="0">
                <a:schemeClr val="accent1"/>
              </a:gs>
              <a:gs pos="76000">
                <a:srgbClr val="025157"/>
              </a:gs>
              <a:gs pos="100000">
                <a:schemeClr val="accent3"/>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b="0" i="0" u="none" strike="noStrike" cap="none">
              <a:solidFill>
                <a:schemeClr val="lt1"/>
              </a:solidFill>
              <a:latin typeface="Arial"/>
              <a:ea typeface="Arial"/>
              <a:cs typeface="Arial"/>
              <a:sym typeface="Arial"/>
            </a:endParaRPr>
          </a:p>
        </p:txBody>
      </p:sp>
      <p:sp>
        <p:nvSpPr>
          <p:cNvPr id="25" name="Google Shape;25;p51"/>
          <p:cNvSpPr txBox="1">
            <a:spLocks noGrp="1"/>
          </p:cNvSpPr>
          <p:nvPr>
            <p:ph type="title"/>
          </p:nvPr>
        </p:nvSpPr>
        <p:spPr>
          <a:xfrm>
            <a:off x="526218" y="698636"/>
            <a:ext cx="11041894" cy="95071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600"/>
              <a:buFont typeface="Montserrat SemiBold"/>
              <a:buNone/>
              <a:defRPr sz="3200" b="1" i="0">
                <a:solidFill>
                  <a:schemeClr val="bg1"/>
                </a:solidFill>
                <a:latin typeface="Montserrat SemiBold"/>
                <a:ea typeface="Montserrat SemiBold"/>
                <a:cs typeface="Montserrat SemiBold"/>
                <a:sym typeface="Montserrat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1" name="Google Shape;31;p51"/>
          <p:cNvCxnSpPr>
            <a:cxnSpLocks/>
          </p:cNvCxnSpPr>
          <p:nvPr/>
        </p:nvCxnSpPr>
        <p:spPr>
          <a:xfrm>
            <a:off x="628958" y="6217732"/>
            <a:ext cx="10939743" cy="0"/>
          </a:xfrm>
          <a:prstGeom prst="straightConnector1">
            <a:avLst/>
          </a:prstGeom>
          <a:noFill/>
          <a:ln w="9525" cap="flat" cmpd="sng">
            <a:solidFill>
              <a:srgbClr val="92D400"/>
            </a:solidFill>
            <a:prstDash val="solid"/>
            <a:round/>
            <a:headEnd type="none" w="sm" len="sm"/>
            <a:tailEnd type="none" w="sm" len="sm"/>
          </a:ln>
        </p:spPr>
      </p:cxnSp>
      <p:pic>
        <p:nvPicPr>
          <p:cNvPr id="32" name="Google Shape;32;p51" title="Hirsch Logo_White Background 2_Portrait Format.png"/>
          <p:cNvPicPr preferRelativeResize="0"/>
          <p:nvPr/>
        </p:nvPicPr>
        <p:blipFill rotWithShape="1">
          <a:blip r:embed="rId2">
            <a:alphaModFix/>
          </a:blip>
          <a:srcRect/>
          <a:stretch/>
        </p:blipFill>
        <p:spPr>
          <a:xfrm>
            <a:off x="10095319" y="6239758"/>
            <a:ext cx="1690126" cy="537474"/>
          </a:xfrm>
          <a:prstGeom prst="rect">
            <a:avLst/>
          </a:prstGeom>
          <a:noFill/>
          <a:ln>
            <a:noFill/>
          </a:ln>
        </p:spPr>
      </p:pic>
      <p:sp>
        <p:nvSpPr>
          <p:cNvPr id="3" name="Text Placeholder 4">
            <a:extLst>
              <a:ext uri="{FF2B5EF4-FFF2-40B4-BE49-F238E27FC236}">
                <a16:creationId xmlns:a16="http://schemas.microsoft.com/office/drawing/2014/main" id="{4D56651D-4074-F903-8C14-52DF8E6B6FEB}"/>
              </a:ext>
            </a:extLst>
          </p:cNvPr>
          <p:cNvSpPr>
            <a:spLocks noGrp="1"/>
          </p:cNvSpPr>
          <p:nvPr>
            <p:ph type="body" sz="quarter" idx="14"/>
          </p:nvPr>
        </p:nvSpPr>
        <p:spPr>
          <a:xfrm>
            <a:off x="858644" y="1871662"/>
            <a:ext cx="10709468" cy="4233081"/>
          </a:xfrm>
        </p:spPr>
        <p:txBody>
          <a:bodyPr lIns="91440">
            <a:normAutofit/>
          </a:bodyPr>
          <a:lstStyle>
            <a:lvl1pPr marL="457200" indent="-406400">
              <a:spcBef>
                <a:spcPts val="600"/>
              </a:spcBef>
              <a:buClr>
                <a:schemeClr val="accent2"/>
              </a:buClr>
              <a:buSzPct val="95000"/>
              <a:buFont typeface="Arial" panose="020B0604020202020204" pitchFamily="34" charset="0"/>
              <a:buChar char="•"/>
              <a:defRPr sz="1600"/>
            </a:lvl1pPr>
            <a:lvl2pPr marL="914400" indent="-381000">
              <a:spcBef>
                <a:spcPts val="600"/>
              </a:spcBef>
              <a:buClr>
                <a:schemeClr val="accent2"/>
              </a:buClr>
              <a:buSzPct val="95000"/>
              <a:buFont typeface="Arial" panose="020B0604020202020204" pitchFamily="34" charset="0"/>
              <a:buChar char="•"/>
              <a:defRPr sz="1600"/>
            </a:lvl2pPr>
            <a:lvl3pPr marL="1371600" indent="-355600">
              <a:spcBef>
                <a:spcPts val="600"/>
              </a:spcBef>
              <a:buClr>
                <a:schemeClr val="accent2"/>
              </a:buClr>
              <a:buSzPct val="95000"/>
              <a:buFont typeface="Arial" panose="020B0604020202020204" pitchFamily="34" charset="0"/>
              <a:buChar char="•"/>
              <a:defRPr sz="1200"/>
            </a:lvl3pPr>
            <a:lvl4pPr marL="1828800" indent="-342900">
              <a:spcBef>
                <a:spcPts val="600"/>
              </a:spcBef>
              <a:buClr>
                <a:schemeClr val="accent2"/>
              </a:buClr>
              <a:buSzPct val="95000"/>
              <a:buFont typeface="Arial" panose="020B0604020202020204" pitchFamily="34" charset="0"/>
              <a:buChar char="•"/>
              <a:defRPr sz="1200"/>
            </a:lvl4pPr>
            <a:lvl5pPr marL="2286000" indent="-342900">
              <a:spcBef>
                <a:spcPts val="600"/>
              </a:spcBef>
              <a:buClr>
                <a:schemeClr val="accent2"/>
              </a:buClr>
              <a:buSzPct val="95000"/>
              <a:buFont typeface="Arial" panose="020B0604020202020204" pitchFamily="34" charset="0"/>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0122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theme" Target="../theme/theme2.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534255" y="365125"/>
            <a:ext cx="11024172"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Montserrat"/>
              <a:buNone/>
              <a:defRPr sz="4400" b="1" i="0" u="none" strike="noStrike" cap="none">
                <a:solidFill>
                  <a:schemeClr val="dk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9"/>
          <p:cNvSpPr txBox="1">
            <a:spLocks noGrp="1"/>
          </p:cNvSpPr>
          <p:nvPr>
            <p:ph type="body" idx="1"/>
          </p:nvPr>
        </p:nvSpPr>
        <p:spPr>
          <a:xfrm>
            <a:off x="513707" y="1825625"/>
            <a:ext cx="11024172" cy="435133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ontserrat"/>
                <a:ea typeface="Montserrat"/>
                <a:cs typeface="Montserrat"/>
                <a:sym typeface="Montserrat"/>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ontserrat"/>
                <a:ea typeface="Montserrat"/>
                <a:cs typeface="Montserrat"/>
                <a:sym typeface="Montserra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40870014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182880" marR="0" lvl="0" indent="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534255" y="365125"/>
            <a:ext cx="11024172"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Montserrat"/>
              <a:buNone/>
              <a:defRPr sz="4400" b="1" i="0" u="none" strike="noStrike" cap="none">
                <a:solidFill>
                  <a:schemeClr val="dk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9"/>
          <p:cNvSpPr txBox="1">
            <a:spLocks noGrp="1"/>
          </p:cNvSpPr>
          <p:nvPr>
            <p:ph type="body" idx="1"/>
          </p:nvPr>
        </p:nvSpPr>
        <p:spPr>
          <a:xfrm>
            <a:off x="513707" y="1825625"/>
            <a:ext cx="11024172" cy="435133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ontserrat"/>
                <a:ea typeface="Montserrat"/>
                <a:cs typeface="Montserrat"/>
                <a:sym typeface="Montserrat"/>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ontserrat"/>
                <a:ea typeface="Montserrat"/>
                <a:cs typeface="Montserrat"/>
                <a:sym typeface="Montserra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038266851"/>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182880" marR="0" lvl="0" indent="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85.png"/><Relationship Id="rId4" Type="http://schemas.openxmlformats.org/officeDocument/2006/relationships/image" Target="../media/image49.png"/><Relationship Id="rId9" Type="http://schemas.openxmlformats.org/officeDocument/2006/relationships/image" Target="../media/image84.png"/></Relationships>
</file>

<file path=ppt/slides/_rels/slide1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87.png"/><Relationship Id="rId7" Type="http://schemas.openxmlformats.org/officeDocument/2006/relationships/image" Target="../media/image47.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84.png"/><Relationship Id="rId5" Type="http://schemas.openxmlformats.org/officeDocument/2006/relationships/image" Target="../media/image8.png"/><Relationship Id="rId4" Type="http://schemas.openxmlformats.org/officeDocument/2006/relationships/image" Target="../media/image88.png"/></Relationships>
</file>

<file path=ppt/slides/_rels/slide13.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4.png"/><Relationship Id="rId7" Type="http://schemas.openxmlformats.org/officeDocument/2006/relationships/image" Target="../media/image90.svg"/><Relationship Id="rId2" Type="http://schemas.openxmlformats.org/officeDocument/2006/relationships/image" Target="../media/image8.png"/><Relationship Id="rId1" Type="http://schemas.openxmlformats.org/officeDocument/2006/relationships/slideLayout" Target="../slideLayouts/slideLayout23.xml"/><Relationship Id="rId6" Type="http://schemas.openxmlformats.org/officeDocument/2006/relationships/image" Target="../media/image89.svg"/><Relationship Id="rId5" Type="http://schemas.openxmlformats.org/officeDocument/2006/relationships/image" Target="../media/image50.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png"/><Relationship Id="rId1" Type="http://schemas.openxmlformats.org/officeDocument/2006/relationships/slideLayout" Target="../slideLayouts/slideLayout23.xml"/><Relationship Id="rId4" Type="http://schemas.openxmlformats.org/officeDocument/2006/relationships/image" Target="../media/image88.png"/></Relationships>
</file>

<file path=ppt/slides/_rels/slide1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png"/><Relationship Id="rId1" Type="http://schemas.openxmlformats.org/officeDocument/2006/relationships/slideLayout" Target="../slideLayouts/slideLayout23.xml"/><Relationship Id="rId6" Type="http://schemas.openxmlformats.org/officeDocument/2006/relationships/image" Target="../media/image88.png"/><Relationship Id="rId5" Type="http://schemas.openxmlformats.org/officeDocument/2006/relationships/image" Target="../media/image50.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84.png"/><Relationship Id="rId7" Type="http://schemas.openxmlformats.org/officeDocument/2006/relationships/image" Target="../media/image94.svg"/><Relationship Id="rId12" Type="http://schemas.openxmlformats.org/officeDocument/2006/relationships/image" Target="../media/image98.png"/><Relationship Id="rId2" Type="http://schemas.openxmlformats.org/officeDocument/2006/relationships/image" Target="../media/image8.png"/><Relationship Id="rId1" Type="http://schemas.openxmlformats.org/officeDocument/2006/relationships/slideLayout" Target="../slideLayouts/slideLayout23.xml"/><Relationship Id="rId6" Type="http://schemas.openxmlformats.org/officeDocument/2006/relationships/image" Target="../media/image93.svg"/><Relationship Id="rId11" Type="http://schemas.openxmlformats.org/officeDocument/2006/relationships/image" Target="../media/image97.png"/><Relationship Id="rId5" Type="http://schemas.openxmlformats.org/officeDocument/2006/relationships/image" Target="../media/image50.png"/><Relationship Id="rId10" Type="http://schemas.openxmlformats.org/officeDocument/2006/relationships/image" Target="../media/image88.png"/><Relationship Id="rId4" Type="http://schemas.openxmlformats.org/officeDocument/2006/relationships/image" Target="../media/image47.png"/><Relationship Id="rId9" Type="http://schemas.openxmlformats.org/officeDocument/2006/relationships/image" Target="../media/image96.png"/></Relationships>
</file>

<file path=ppt/slides/_rels/slide18.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8.png"/><Relationship Id="rId7" Type="http://schemas.openxmlformats.org/officeDocument/2006/relationships/image" Target="../media/image99.png"/><Relationship Id="rId2" Type="http://schemas.openxmlformats.org/officeDocument/2006/relationships/image" Target="../media/image87.png"/><Relationship Id="rId1" Type="http://schemas.openxmlformats.org/officeDocument/2006/relationships/slideLayout" Target="../slideLayouts/slideLayout23.xml"/><Relationship Id="rId6" Type="http://schemas.openxmlformats.org/officeDocument/2006/relationships/image" Target="../media/image50.png"/><Relationship Id="rId11" Type="http://schemas.openxmlformats.org/officeDocument/2006/relationships/image" Target="../media/image102.svg"/><Relationship Id="rId5" Type="http://schemas.openxmlformats.org/officeDocument/2006/relationships/image" Target="../media/image47.png"/><Relationship Id="rId10" Type="http://schemas.openxmlformats.org/officeDocument/2006/relationships/image" Target="../media/image101.svg"/><Relationship Id="rId4" Type="http://schemas.openxmlformats.org/officeDocument/2006/relationships/image" Target="../media/image84.png"/><Relationship Id="rId9" Type="http://schemas.openxmlformats.org/officeDocument/2006/relationships/image" Target="../media/image100.svg"/></Relationships>
</file>

<file path=ppt/slides/_rels/slide19.xml.rels><?xml version="1.0" encoding="UTF-8" standalone="yes"?>
<Relationships xmlns="http://schemas.openxmlformats.org/package/2006/relationships"><Relationship Id="rId8" Type="http://schemas.openxmlformats.org/officeDocument/2006/relationships/image" Target="../media/image103.svg"/><Relationship Id="rId13" Type="http://schemas.openxmlformats.org/officeDocument/2006/relationships/image" Target="../media/image108.svg"/><Relationship Id="rId3" Type="http://schemas.openxmlformats.org/officeDocument/2006/relationships/image" Target="../media/image99.png"/><Relationship Id="rId7" Type="http://schemas.openxmlformats.org/officeDocument/2006/relationships/image" Target="../media/image50.png"/><Relationship Id="rId12" Type="http://schemas.openxmlformats.org/officeDocument/2006/relationships/image" Target="../media/image107.svg"/><Relationship Id="rId2" Type="http://schemas.openxmlformats.org/officeDocument/2006/relationships/image" Target="../media/image87.png"/><Relationship Id="rId1" Type="http://schemas.openxmlformats.org/officeDocument/2006/relationships/slideLayout" Target="../slideLayouts/slideLayout23.xml"/><Relationship Id="rId6" Type="http://schemas.openxmlformats.org/officeDocument/2006/relationships/image" Target="../media/image47.png"/><Relationship Id="rId11" Type="http://schemas.openxmlformats.org/officeDocument/2006/relationships/image" Target="../media/image106.svg"/><Relationship Id="rId5" Type="http://schemas.openxmlformats.org/officeDocument/2006/relationships/image" Target="../media/image84.png"/><Relationship Id="rId10" Type="http://schemas.openxmlformats.org/officeDocument/2006/relationships/image" Target="../media/image105.svg"/><Relationship Id="rId4" Type="http://schemas.openxmlformats.org/officeDocument/2006/relationships/image" Target="../media/image8.png"/><Relationship Id="rId9" Type="http://schemas.openxmlformats.org/officeDocument/2006/relationships/image" Target="../media/image104.sv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8.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png"/><Relationship Id="rId1" Type="http://schemas.openxmlformats.org/officeDocument/2006/relationships/slideLayout" Target="../slideLayouts/slideLayout23.xml"/><Relationship Id="rId6" Type="http://schemas.openxmlformats.org/officeDocument/2006/relationships/image" Target="../media/image110.svg"/><Relationship Id="rId5" Type="http://schemas.openxmlformats.org/officeDocument/2006/relationships/image" Target="../media/image109.svg"/><Relationship Id="rId4" Type="http://schemas.openxmlformats.org/officeDocument/2006/relationships/image" Target="../media/image88.png"/></Relationships>
</file>

<file path=ppt/slides/_rels/slide21.xml.rels><?xml version="1.0" encoding="UTF-8" standalone="yes"?>
<Relationships xmlns="http://schemas.openxmlformats.org/package/2006/relationships"><Relationship Id="rId8" Type="http://schemas.openxmlformats.org/officeDocument/2006/relationships/image" Target="../media/image95.svg"/><Relationship Id="rId3" Type="http://schemas.openxmlformats.org/officeDocument/2006/relationships/image" Target="../media/image88.png"/><Relationship Id="rId7" Type="http://schemas.openxmlformats.org/officeDocument/2006/relationships/image" Target="../media/image50.png"/><Relationship Id="rId2" Type="http://schemas.openxmlformats.org/officeDocument/2006/relationships/image" Target="../media/image98.png"/><Relationship Id="rId1" Type="http://schemas.openxmlformats.org/officeDocument/2006/relationships/slideLayout" Target="../slideLayouts/slideLayout23.xml"/><Relationship Id="rId6" Type="http://schemas.openxmlformats.org/officeDocument/2006/relationships/image" Target="../media/image47.png"/><Relationship Id="rId11" Type="http://schemas.openxmlformats.org/officeDocument/2006/relationships/image" Target="../media/image110.svg"/><Relationship Id="rId5" Type="http://schemas.openxmlformats.org/officeDocument/2006/relationships/image" Target="../media/image84.png"/><Relationship Id="rId10" Type="http://schemas.openxmlformats.org/officeDocument/2006/relationships/image" Target="../media/image109.svg"/><Relationship Id="rId4" Type="http://schemas.openxmlformats.org/officeDocument/2006/relationships/image" Target="../media/image8.png"/><Relationship Id="rId9" Type="http://schemas.openxmlformats.org/officeDocument/2006/relationships/image" Target="../media/image93.svg"/></Relationships>
</file>

<file path=ppt/slides/_rels/slide22.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8.png"/><Relationship Id="rId7" Type="http://schemas.openxmlformats.org/officeDocument/2006/relationships/image" Target="../media/image99.png"/><Relationship Id="rId2" Type="http://schemas.openxmlformats.org/officeDocument/2006/relationships/image" Target="../media/image87.png"/><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7.png"/><Relationship Id="rId10" Type="http://schemas.openxmlformats.org/officeDocument/2006/relationships/image" Target="../media/image101.svg"/><Relationship Id="rId4" Type="http://schemas.openxmlformats.org/officeDocument/2006/relationships/image" Target="../media/image84.png"/><Relationship Id="rId9" Type="http://schemas.openxmlformats.org/officeDocument/2006/relationships/image" Target="../media/image100.svg"/></Relationships>
</file>

<file path=ppt/slides/_rels/slide23.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8.png"/><Relationship Id="rId7" Type="http://schemas.openxmlformats.org/officeDocument/2006/relationships/image" Target="../media/image99.png"/><Relationship Id="rId2" Type="http://schemas.openxmlformats.org/officeDocument/2006/relationships/image" Target="../media/image87.png"/><Relationship Id="rId1" Type="http://schemas.openxmlformats.org/officeDocument/2006/relationships/slideLayout" Target="../slideLayouts/slideLayout23.xml"/><Relationship Id="rId6" Type="http://schemas.openxmlformats.org/officeDocument/2006/relationships/image" Target="../media/image50.png"/><Relationship Id="rId11" Type="http://schemas.openxmlformats.org/officeDocument/2006/relationships/image" Target="../media/image111.svg"/><Relationship Id="rId5" Type="http://schemas.openxmlformats.org/officeDocument/2006/relationships/image" Target="../media/image47.png"/><Relationship Id="rId10" Type="http://schemas.openxmlformats.org/officeDocument/2006/relationships/image" Target="../media/image107.svg"/><Relationship Id="rId4" Type="http://schemas.openxmlformats.org/officeDocument/2006/relationships/image" Target="../media/image84.png"/><Relationship Id="rId9" Type="http://schemas.openxmlformats.org/officeDocument/2006/relationships/image" Target="../media/image105.svg"/></Relationships>
</file>

<file path=ppt/slides/_rels/slide24.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8.png"/><Relationship Id="rId7"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7.png"/><Relationship Id="rId4" Type="http://schemas.openxmlformats.org/officeDocument/2006/relationships/image" Target="../media/image84.png"/></Relationships>
</file>

<file path=ppt/slides/_rels/slide25.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114.svg"/><Relationship Id="rId2" Type="http://schemas.openxmlformats.org/officeDocument/2006/relationships/image" Target="../media/image8.png"/><Relationship Id="rId1" Type="http://schemas.openxmlformats.org/officeDocument/2006/relationships/slideLayout" Target="../slideLayouts/slideLayout23.xml"/><Relationship Id="rId6" Type="http://schemas.openxmlformats.org/officeDocument/2006/relationships/image" Target="../media/image113.svg"/><Relationship Id="rId5" Type="http://schemas.openxmlformats.org/officeDocument/2006/relationships/image" Target="../media/image50.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0.png"/><Relationship Id="rId2" Type="http://schemas.openxmlformats.org/officeDocument/2006/relationships/image" Target="../media/image87.png"/><Relationship Id="rId1" Type="http://schemas.openxmlformats.org/officeDocument/2006/relationships/slideLayout" Target="../slideLayouts/slideLayout23.xml"/><Relationship Id="rId6" Type="http://schemas.openxmlformats.org/officeDocument/2006/relationships/image" Target="../media/image47.png"/><Relationship Id="rId5" Type="http://schemas.openxmlformats.org/officeDocument/2006/relationships/image" Target="../media/image84.png"/><Relationship Id="rId4" Type="http://schemas.openxmlformats.org/officeDocument/2006/relationships/image" Target="../media/image88.png"/></Relationships>
</file>

<file path=ppt/slides/_rels/slide27.xml.rels><?xml version="1.0" encoding="UTF-8" standalone="yes"?>
<Relationships xmlns="http://schemas.openxmlformats.org/package/2006/relationships"><Relationship Id="rId8" Type="http://schemas.openxmlformats.org/officeDocument/2006/relationships/image" Target="../media/image117.svg"/><Relationship Id="rId13" Type="http://schemas.openxmlformats.org/officeDocument/2006/relationships/image" Target="../media/image122.svg"/><Relationship Id="rId18" Type="http://schemas.openxmlformats.org/officeDocument/2006/relationships/image" Target="../media/image126.png"/><Relationship Id="rId3" Type="http://schemas.openxmlformats.org/officeDocument/2006/relationships/image" Target="../media/image84.png"/><Relationship Id="rId21" Type="http://schemas.openxmlformats.org/officeDocument/2006/relationships/image" Target="../media/image129.svg"/><Relationship Id="rId7" Type="http://schemas.openxmlformats.org/officeDocument/2006/relationships/image" Target="../media/image116.png"/><Relationship Id="rId12" Type="http://schemas.openxmlformats.org/officeDocument/2006/relationships/image" Target="../media/image121.svg"/><Relationship Id="rId17" Type="http://schemas.openxmlformats.org/officeDocument/2006/relationships/image" Target="../media/image125.png"/><Relationship Id="rId2" Type="http://schemas.openxmlformats.org/officeDocument/2006/relationships/image" Target="../media/image8.png"/><Relationship Id="rId16" Type="http://schemas.openxmlformats.org/officeDocument/2006/relationships/image" Target="../media/image124.jpeg"/><Relationship Id="rId20" Type="http://schemas.openxmlformats.org/officeDocument/2006/relationships/image" Target="../media/image128.svg"/><Relationship Id="rId1" Type="http://schemas.openxmlformats.org/officeDocument/2006/relationships/slideLayout" Target="../slideLayouts/slideLayout23.xml"/><Relationship Id="rId6" Type="http://schemas.openxmlformats.org/officeDocument/2006/relationships/image" Target="../media/image115.svg"/><Relationship Id="rId11" Type="http://schemas.openxmlformats.org/officeDocument/2006/relationships/image" Target="../media/image120.svg"/><Relationship Id="rId24" Type="http://schemas.openxmlformats.org/officeDocument/2006/relationships/image" Target="../media/image132.svg"/><Relationship Id="rId5" Type="http://schemas.openxmlformats.org/officeDocument/2006/relationships/image" Target="../media/image50.png"/><Relationship Id="rId15" Type="http://schemas.openxmlformats.org/officeDocument/2006/relationships/image" Target="../media/image123.svg"/><Relationship Id="rId23" Type="http://schemas.openxmlformats.org/officeDocument/2006/relationships/image" Target="../media/image131.svg"/><Relationship Id="rId10" Type="http://schemas.openxmlformats.org/officeDocument/2006/relationships/image" Target="../media/image119.png"/><Relationship Id="rId19" Type="http://schemas.openxmlformats.org/officeDocument/2006/relationships/image" Target="../media/image127.svg"/><Relationship Id="rId4" Type="http://schemas.openxmlformats.org/officeDocument/2006/relationships/image" Target="../media/image47.png"/><Relationship Id="rId9" Type="http://schemas.openxmlformats.org/officeDocument/2006/relationships/image" Target="../media/image118.jpeg"/><Relationship Id="rId14" Type="http://schemas.openxmlformats.org/officeDocument/2006/relationships/image" Target="../media/image109.svg"/><Relationship Id="rId22" Type="http://schemas.openxmlformats.org/officeDocument/2006/relationships/image" Target="../media/image130.svg"/></Relationships>
</file>

<file path=ppt/slides/_rels/slide28.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87.png"/><Relationship Id="rId7" Type="http://schemas.openxmlformats.org/officeDocument/2006/relationships/image" Target="../media/image50.png"/><Relationship Id="rId12" Type="http://schemas.openxmlformats.org/officeDocument/2006/relationships/image" Target="../media/image136.sv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47.png"/><Relationship Id="rId11" Type="http://schemas.microsoft.com/office/2007/relationships/hdphoto" Target="../media/hdphoto1.wdp"/><Relationship Id="rId5" Type="http://schemas.openxmlformats.org/officeDocument/2006/relationships/image" Target="../media/image84.png"/><Relationship Id="rId10" Type="http://schemas.openxmlformats.org/officeDocument/2006/relationships/image" Target="../media/image135.png"/><Relationship Id="rId4" Type="http://schemas.openxmlformats.org/officeDocument/2006/relationships/image" Target="../media/image8.png"/><Relationship Id="rId9" Type="http://schemas.openxmlformats.org/officeDocument/2006/relationships/image" Target="../media/image134.png"/></Relationships>
</file>

<file path=ppt/slides/_rels/slide29.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0.png"/><Relationship Id="rId3" Type="http://schemas.openxmlformats.org/officeDocument/2006/relationships/image" Target="../media/image8.png"/><Relationship Id="rId7" Type="http://schemas.openxmlformats.org/officeDocument/2006/relationships/image" Target="../media/image137.png"/><Relationship Id="rId12" Type="http://schemas.microsoft.com/office/2007/relationships/hdphoto" Target="../media/hdphoto4.wdp"/><Relationship Id="rId2" Type="http://schemas.openxmlformats.org/officeDocument/2006/relationships/notesSlide" Target="../notesSlides/notesSlide3.xml"/><Relationship Id="rId16" Type="http://schemas.microsoft.com/office/2007/relationships/hdphoto" Target="../media/hdphoto5.wdp"/><Relationship Id="rId1" Type="http://schemas.openxmlformats.org/officeDocument/2006/relationships/slideLayout" Target="../slideLayouts/slideLayout23.xml"/><Relationship Id="rId6" Type="http://schemas.openxmlformats.org/officeDocument/2006/relationships/image" Target="../media/image50.png"/><Relationship Id="rId11" Type="http://schemas.openxmlformats.org/officeDocument/2006/relationships/image" Target="../media/image139.png"/><Relationship Id="rId5" Type="http://schemas.openxmlformats.org/officeDocument/2006/relationships/image" Target="../media/image47.png"/><Relationship Id="rId15" Type="http://schemas.openxmlformats.org/officeDocument/2006/relationships/image" Target="../media/image141.png"/><Relationship Id="rId10" Type="http://schemas.microsoft.com/office/2007/relationships/hdphoto" Target="../media/hdphoto3.wdp"/><Relationship Id="rId4" Type="http://schemas.openxmlformats.org/officeDocument/2006/relationships/image" Target="../media/image84.png"/><Relationship Id="rId9" Type="http://schemas.openxmlformats.org/officeDocument/2006/relationships/image" Target="../media/image138.png"/><Relationship Id="rId14" Type="http://schemas.openxmlformats.org/officeDocument/2006/relationships/image" Target="../media/image98.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32.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pn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8.png"/><Relationship Id="rId7" Type="http://schemas.openxmlformats.org/officeDocument/2006/relationships/image" Target="../media/image142.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7.png"/><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8.png"/><Relationship Id="rId7" Type="http://schemas.openxmlformats.org/officeDocument/2006/relationships/image" Target="../media/image144.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7.png"/><Relationship Id="rId4" Type="http://schemas.openxmlformats.org/officeDocument/2006/relationships/image" Target="../media/image84.png"/><Relationship Id="rId9" Type="http://schemas.openxmlformats.org/officeDocument/2006/relationships/image" Target="../media/image146.png"/></Relationships>
</file>

<file path=ppt/slides/_rels/slide32.xml.rels><?xml version="1.0" encoding="UTF-8" standalone="yes"?>
<Relationships xmlns="http://schemas.openxmlformats.org/package/2006/relationships"><Relationship Id="rId3" Type="http://schemas.openxmlformats.org/officeDocument/2006/relationships/image" Target="../media/image148.svg"/><Relationship Id="rId2" Type="http://schemas.openxmlformats.org/officeDocument/2006/relationships/image" Target="../media/image147.png"/><Relationship Id="rId1" Type="http://schemas.openxmlformats.org/officeDocument/2006/relationships/slideLayout" Target="../slideLayouts/slideLayout23.xml"/><Relationship Id="rId4" Type="http://schemas.openxmlformats.org/officeDocument/2006/relationships/image" Target="../media/image149.emf"/></Relationships>
</file>

<file path=ppt/slides/_rels/slide33.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8" Type="http://schemas.openxmlformats.org/officeDocument/2006/relationships/hyperlink" Target="https://gardis-zutrittskontrolle.de/unterlagen" TargetMode="External"/><Relationship Id="rId3" Type="http://schemas.openxmlformats.org/officeDocument/2006/relationships/image" Target="../media/image8.png"/><Relationship Id="rId7" Type="http://schemas.openxmlformats.org/officeDocument/2006/relationships/image" Target="../media/image152.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7.png"/><Relationship Id="rId4" Type="http://schemas.openxmlformats.org/officeDocument/2006/relationships/image" Target="../media/image84.png"/></Relationships>
</file>

<file path=ppt/slides/_rels/slide36.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8.png"/><Relationship Id="rId7" Type="http://schemas.openxmlformats.org/officeDocument/2006/relationships/hyperlink" Target="https://gardis-zutrittskontrolle.de/unterlagen" TargetMode="External"/><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7.png"/><Relationship Id="rId4" Type="http://schemas.openxmlformats.org/officeDocument/2006/relationships/image" Target="../media/image84.png"/><Relationship Id="rId9" Type="http://schemas.openxmlformats.org/officeDocument/2006/relationships/image" Target="../media/image154.png"/></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5.pn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7.png"/><Relationship Id="rId4" Type="http://schemas.openxmlformats.org/officeDocument/2006/relationships/image" Target="../media/image84.png"/></Relationships>
</file>

<file path=ppt/slides/_rels/slide38.xml.rels><?xml version="1.0" encoding="UTF-8" standalone="yes"?>
<Relationships xmlns="http://schemas.openxmlformats.org/package/2006/relationships"><Relationship Id="rId3" Type="http://schemas.openxmlformats.org/officeDocument/2006/relationships/hyperlink" Target="https://www.linkedin.com/in/s%C3%B6ren-wendland-434908bb/" TargetMode="External"/><Relationship Id="rId2" Type="http://schemas.openxmlformats.org/officeDocument/2006/relationships/hyperlink" Target="mailto:s.wendland@hirschsecure.de" TargetMode="External"/><Relationship Id="rId1" Type="http://schemas.openxmlformats.org/officeDocument/2006/relationships/slideLayout" Target="../slideLayouts/slideLayout5.xml"/><Relationship Id="rId5" Type="http://schemas.openxmlformats.org/officeDocument/2006/relationships/image" Target="../media/image85.png"/><Relationship Id="rId4" Type="http://schemas.openxmlformats.org/officeDocument/2006/relationships/image" Target="../media/image156.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19.png"/><Relationship Id="rId21" Type="http://schemas.openxmlformats.org/officeDocument/2006/relationships/image" Target="../media/image16.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image" Target="../media/image21.png"/><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3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image" Target="../media/image18.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slideLayout" Target="../slideLayouts/slideLayout32.xml"/><Relationship Id="rId6" Type="http://schemas.openxmlformats.org/officeDocument/2006/relationships/image" Target="../media/image27.png"/><Relationship Id="rId5" Type="http://schemas.openxmlformats.org/officeDocument/2006/relationships/image" Target="../media/image16.pn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png"/><Relationship Id="rId7" Type="http://schemas.openxmlformats.org/officeDocument/2006/relationships/image" Target="../media/image45.png"/><Relationship Id="rId2" Type="http://schemas.openxmlformats.org/officeDocument/2006/relationships/image" Target="../media/image13.png"/><Relationship Id="rId1" Type="http://schemas.openxmlformats.org/officeDocument/2006/relationships/slideLayout" Target="../slideLayouts/slideLayout4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19.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6.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19.png"/><Relationship Id="rId2" Type="http://schemas.openxmlformats.org/officeDocument/2006/relationships/image" Target="../media/image47.png"/><Relationship Id="rId1" Type="http://schemas.openxmlformats.org/officeDocument/2006/relationships/slideLayout" Target="../slideLayouts/slideLayout43.xml"/><Relationship Id="rId6" Type="http://schemas.openxmlformats.org/officeDocument/2006/relationships/image" Target="../media/image51.png"/><Relationship Id="rId11" Type="http://schemas.openxmlformats.org/officeDocument/2006/relationships/image" Target="../media/image56.sv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png"/><Relationship Id="rId9" Type="http://schemas.openxmlformats.org/officeDocument/2006/relationships/image" Target="../media/image54.png"/></Relationships>
</file>

<file path=ppt/slides/_rels/slide8.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6.png"/><Relationship Id="rId1" Type="http://schemas.openxmlformats.org/officeDocument/2006/relationships/slideLayout" Target="../slideLayouts/slideLayout43.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png"/></Relationships>
</file>

<file path=ppt/slides/_rels/slide9.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18" Type="http://schemas.openxmlformats.org/officeDocument/2006/relationships/image" Target="../media/image78.png"/><Relationship Id="rId3" Type="http://schemas.openxmlformats.org/officeDocument/2006/relationships/image" Target="../media/image63.png"/><Relationship Id="rId21" Type="http://schemas.openxmlformats.org/officeDocument/2006/relationships/image" Target="../media/image81.png"/><Relationship Id="rId7" Type="http://schemas.openxmlformats.org/officeDocument/2006/relationships/image" Target="../media/image67.png"/><Relationship Id="rId12" Type="http://schemas.openxmlformats.org/officeDocument/2006/relationships/image" Target="../media/image72.png"/><Relationship Id="rId17" Type="http://schemas.openxmlformats.org/officeDocument/2006/relationships/image" Target="../media/image77.png"/><Relationship Id="rId2" Type="http://schemas.openxmlformats.org/officeDocument/2006/relationships/image" Target="../media/image62.png"/><Relationship Id="rId16" Type="http://schemas.openxmlformats.org/officeDocument/2006/relationships/image" Target="../media/image76.png"/><Relationship Id="rId20" Type="http://schemas.openxmlformats.org/officeDocument/2006/relationships/image" Target="../media/image80.png"/><Relationship Id="rId1" Type="http://schemas.openxmlformats.org/officeDocument/2006/relationships/slideLayout" Target="../slideLayouts/slideLayout32.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5" Type="http://schemas.openxmlformats.org/officeDocument/2006/relationships/image" Target="../media/image75.png"/><Relationship Id="rId23" Type="http://schemas.openxmlformats.org/officeDocument/2006/relationships/image" Target="../media/image83.png"/><Relationship Id="rId10" Type="http://schemas.openxmlformats.org/officeDocument/2006/relationships/image" Target="../media/image70.png"/><Relationship Id="rId19" Type="http://schemas.openxmlformats.org/officeDocument/2006/relationships/image" Target="../media/image79.png"/><Relationship Id="rId4" Type="http://schemas.openxmlformats.org/officeDocument/2006/relationships/image" Target="../media/image64.png"/><Relationship Id="rId9" Type="http://schemas.openxmlformats.org/officeDocument/2006/relationships/image" Target="../media/image69.png"/><Relationship Id="rId14" Type="http://schemas.openxmlformats.org/officeDocument/2006/relationships/image" Target="../media/image74.png"/><Relationship Id="rId22" Type="http://schemas.openxmlformats.org/officeDocument/2006/relationships/image" Target="../media/image8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E9D9F3F-C040-AC4A-0012-6D6BFA9FBDB8}"/>
              </a:ext>
            </a:extLst>
          </p:cNvPr>
          <p:cNvSpPr>
            <a:spLocks noGrp="1"/>
          </p:cNvSpPr>
          <p:nvPr>
            <p:ph type="subTitle" idx="1"/>
          </p:nvPr>
        </p:nvSpPr>
        <p:spPr/>
        <p:txBody>
          <a:bodyPr/>
          <a:lstStyle/>
          <a:p>
            <a:r>
              <a:rPr lang="en-US" dirty="0"/>
              <a:t>Zugriffskontrolllösung für KMU</a:t>
            </a:r>
          </a:p>
        </p:txBody>
      </p:sp>
      <p:pic>
        <p:nvPicPr>
          <p:cNvPr id="8" name="Picture 7" descr="A white letter on a black background&#10;&#10;Description automatically generated">
            <a:extLst>
              <a:ext uri="{FF2B5EF4-FFF2-40B4-BE49-F238E27FC236}">
                <a16:creationId xmlns:a16="http://schemas.microsoft.com/office/drawing/2014/main" id="{6C80C3AF-8746-8342-C66D-E8DD11A7D86C}"/>
              </a:ext>
            </a:extLst>
          </p:cNvPr>
          <p:cNvPicPr>
            <a:picLocks noChangeAspect="1"/>
          </p:cNvPicPr>
          <p:nvPr/>
        </p:nvPicPr>
        <p:blipFill>
          <a:blip r:embed="rId2"/>
          <a:stretch>
            <a:fillRect/>
          </a:stretch>
        </p:blipFill>
        <p:spPr>
          <a:xfrm>
            <a:off x="644175" y="2990289"/>
            <a:ext cx="3595616" cy="500109"/>
          </a:xfrm>
          <a:prstGeom prst="rect">
            <a:avLst/>
          </a:prstGeom>
        </p:spPr>
      </p:pic>
    </p:spTree>
    <p:extLst>
      <p:ext uri="{BB962C8B-B14F-4D97-AF65-F5344CB8AC3E}">
        <p14:creationId xmlns:p14="http://schemas.microsoft.com/office/powerpoint/2010/main" val="12036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44274D-4160-B832-4BCA-9E27F9AC0008}"/>
              </a:ext>
            </a:extLst>
          </p:cNvPr>
          <p:cNvSpPr>
            <a:spLocks noGrp="1"/>
          </p:cNvSpPr>
          <p:nvPr>
            <p:ph type="title"/>
          </p:nvPr>
        </p:nvSpPr>
        <p:spPr>
          <a:xfrm>
            <a:off x="6096000" y="901220"/>
            <a:ext cx="3070225" cy="584761"/>
          </a:xfrm>
        </p:spPr>
        <p:txBody>
          <a:bodyPr/>
          <a:lstStyle/>
          <a:p>
            <a:r>
              <a:rPr lang="en-US" sz="2000" b="0" dirty="0">
                <a:latin typeface="Montserrat" pitchFamily="2" charset="77"/>
              </a:rPr>
              <a:t>Einheitliche Sicherheit. </a:t>
            </a:r>
            <a:br>
              <a:rPr lang="en-US" sz="2000" b="0" dirty="0">
                <a:latin typeface="Montserrat" pitchFamily="2" charset="77"/>
              </a:rPr>
            </a:br>
            <a:r>
              <a:rPr lang="en-US" sz="2000" b="0" dirty="0">
                <a:solidFill>
                  <a:srgbClr val="FFFFFF"/>
                </a:solidFill>
                <a:latin typeface="Montserrat" pitchFamily="2" charset="77"/>
              </a:rPr>
              <a:t>Unbegrenzte Möglichkeiten. </a:t>
            </a:r>
          </a:p>
        </p:txBody>
      </p:sp>
      <p:sp>
        <p:nvSpPr>
          <p:cNvPr id="5" name="Text Placeholder 4">
            <a:extLst>
              <a:ext uri="{FF2B5EF4-FFF2-40B4-BE49-F238E27FC236}">
                <a16:creationId xmlns:a16="http://schemas.microsoft.com/office/drawing/2014/main" id="{AD982CFD-5BD0-7BA6-A4C2-7E83CAA3B90E}"/>
              </a:ext>
            </a:extLst>
          </p:cNvPr>
          <p:cNvSpPr>
            <a:spLocks noGrp="1"/>
          </p:cNvSpPr>
          <p:nvPr>
            <p:ph type="body" sz="quarter" idx="14"/>
          </p:nvPr>
        </p:nvSpPr>
        <p:spPr>
          <a:xfrm>
            <a:off x="532072" y="4484158"/>
            <a:ext cx="10886362" cy="1090445"/>
          </a:xfrm>
        </p:spPr>
        <p:txBody>
          <a:bodyPr>
            <a:normAutofit lnSpcReduction="10000"/>
          </a:bodyPr>
          <a:lstStyle/>
          <a:p>
            <a:pPr marL="50800" indent="0">
              <a:lnSpc>
                <a:spcPct val="100000"/>
              </a:lnSpc>
              <a:buNone/>
            </a:pPr>
            <a:r>
              <a:rPr lang="de-DE" dirty="0"/>
              <a:t>Hirsch ist der weltweit führende Spezialist für einheitliche Sicherheitslösungen. Mit integrierten Plattformen für Zutrittskontrolle, Videoanalyse, </a:t>
            </a:r>
            <a:r>
              <a:rPr lang="de-DE" dirty="0" err="1"/>
              <a:t>Perimeterschutz</a:t>
            </a:r>
            <a:r>
              <a:rPr lang="de-DE" dirty="0"/>
              <a:t>, Einbruchserkennung und Identitätsmanagement ermöglicht Hirsch umfassenden Schutz – mit maximaler Transparenz, Kontrolle und Vertrauen.</a:t>
            </a:r>
          </a:p>
        </p:txBody>
      </p:sp>
      <p:grpSp>
        <p:nvGrpSpPr>
          <p:cNvPr id="2" name="Group 1">
            <a:extLst>
              <a:ext uri="{FF2B5EF4-FFF2-40B4-BE49-F238E27FC236}">
                <a16:creationId xmlns:a16="http://schemas.microsoft.com/office/drawing/2014/main" id="{986449E9-1C81-240A-21AA-7A239D049613}"/>
              </a:ext>
            </a:extLst>
          </p:cNvPr>
          <p:cNvGrpSpPr/>
          <p:nvPr/>
        </p:nvGrpSpPr>
        <p:grpSpPr>
          <a:xfrm>
            <a:off x="1456488" y="2371008"/>
            <a:ext cx="1264488" cy="1619991"/>
            <a:chOff x="909501" y="3424725"/>
            <a:chExt cx="1264488" cy="1619991"/>
          </a:xfrm>
        </p:grpSpPr>
        <p:pic>
          <p:nvPicPr>
            <p:cNvPr id="8" name="Picture 7" descr="A green and blue circle&#10;&#10;AI-generated content may be incorrect.">
              <a:extLst>
                <a:ext uri="{FF2B5EF4-FFF2-40B4-BE49-F238E27FC236}">
                  <a16:creationId xmlns:a16="http://schemas.microsoft.com/office/drawing/2014/main" id="{A099DF68-657A-C69A-455C-69498A960C0F}"/>
                </a:ext>
              </a:extLst>
            </p:cNvPr>
            <p:cNvPicPr>
              <a:picLocks noChangeAspect="1"/>
            </p:cNvPicPr>
            <p:nvPr/>
          </p:nvPicPr>
          <p:blipFill>
            <a:blip r:embed="rId2"/>
            <a:stretch>
              <a:fillRect/>
            </a:stretch>
          </p:blipFill>
          <p:spPr>
            <a:xfrm>
              <a:off x="989537" y="3424725"/>
              <a:ext cx="1123950" cy="1114425"/>
            </a:xfrm>
            <a:prstGeom prst="rect">
              <a:avLst/>
            </a:prstGeom>
            <a:ln>
              <a:noFill/>
            </a:ln>
          </p:spPr>
        </p:pic>
        <p:pic>
          <p:nvPicPr>
            <p:cNvPr id="20" name="Picture 19" descr="A black and white rectangular object&#10;&#10;AI-generated content may be incorrect.">
              <a:extLst>
                <a:ext uri="{FF2B5EF4-FFF2-40B4-BE49-F238E27FC236}">
                  <a16:creationId xmlns:a16="http://schemas.microsoft.com/office/drawing/2014/main" id="{1F1A2BDC-CFF3-3F53-7051-2B59E24E49CF}"/>
                </a:ext>
              </a:extLst>
            </p:cNvPr>
            <p:cNvPicPr>
              <a:picLocks noChangeAspect="1"/>
            </p:cNvPicPr>
            <p:nvPr/>
          </p:nvPicPr>
          <p:blipFill>
            <a:blip r:embed="rId3"/>
            <a:stretch>
              <a:fillRect/>
            </a:stretch>
          </p:blipFill>
          <p:spPr>
            <a:xfrm>
              <a:off x="1329921" y="3732130"/>
              <a:ext cx="443183" cy="499614"/>
            </a:xfrm>
            <a:prstGeom prst="rect">
              <a:avLst/>
            </a:prstGeom>
            <a:ln>
              <a:noFill/>
            </a:ln>
          </p:spPr>
        </p:pic>
        <p:sp>
          <p:nvSpPr>
            <p:cNvPr id="32" name="TextBox 39">
              <a:extLst>
                <a:ext uri="{FF2B5EF4-FFF2-40B4-BE49-F238E27FC236}">
                  <a16:creationId xmlns:a16="http://schemas.microsoft.com/office/drawing/2014/main" id="{BFA5DBA5-1D09-A999-F78A-5CC5388B241D}"/>
                </a:ext>
              </a:extLst>
            </p:cNvPr>
            <p:cNvSpPr txBox="1"/>
            <p:nvPr/>
          </p:nvSpPr>
          <p:spPr>
            <a:xfrm>
              <a:off x="909501" y="4736939"/>
              <a:ext cx="1264488"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Perimeter</a:t>
              </a:r>
              <a:endParaRPr kumimoji="0" lang="en-US" sz="1400" b="0" i="0" u="none" strike="noStrike" kern="0" cap="none" spc="0" normalizeH="0" baseline="0" noProof="0" dirty="0">
                <a:ln>
                  <a:noFill/>
                </a:ln>
                <a:solidFill>
                  <a:srgbClr val="FFFFFF"/>
                </a:solidFill>
                <a:effectLst/>
                <a:uLnTx/>
                <a:uFillTx/>
                <a:latin typeface="Arial"/>
                <a:cs typeface="Arial"/>
                <a:sym typeface="Arial"/>
              </a:endParaRPr>
            </a:p>
          </p:txBody>
        </p:sp>
      </p:grpSp>
      <p:grpSp>
        <p:nvGrpSpPr>
          <p:cNvPr id="3" name="Group 2">
            <a:extLst>
              <a:ext uri="{FF2B5EF4-FFF2-40B4-BE49-F238E27FC236}">
                <a16:creationId xmlns:a16="http://schemas.microsoft.com/office/drawing/2014/main" id="{8E6FABF6-6542-4B9F-56A7-DEF6D9AAC8DB}"/>
              </a:ext>
            </a:extLst>
          </p:cNvPr>
          <p:cNvGrpSpPr/>
          <p:nvPr/>
        </p:nvGrpSpPr>
        <p:grpSpPr>
          <a:xfrm>
            <a:off x="3017873" y="2371007"/>
            <a:ext cx="1264488" cy="1619991"/>
            <a:chOff x="2656349" y="3424724"/>
            <a:chExt cx="1264488" cy="1619991"/>
          </a:xfrm>
        </p:grpSpPr>
        <p:pic>
          <p:nvPicPr>
            <p:cNvPr id="10" name="Picture 9" descr="A green and blue circle&#10;&#10;AI-generated content may be incorrect.">
              <a:extLst>
                <a:ext uri="{FF2B5EF4-FFF2-40B4-BE49-F238E27FC236}">
                  <a16:creationId xmlns:a16="http://schemas.microsoft.com/office/drawing/2014/main" id="{088F21AF-F851-EC69-2972-CE268C92AAF8}"/>
                </a:ext>
              </a:extLst>
            </p:cNvPr>
            <p:cNvPicPr>
              <a:picLocks noChangeAspect="1"/>
            </p:cNvPicPr>
            <p:nvPr/>
          </p:nvPicPr>
          <p:blipFill>
            <a:blip r:embed="rId2"/>
            <a:stretch>
              <a:fillRect/>
            </a:stretch>
          </p:blipFill>
          <p:spPr>
            <a:xfrm>
              <a:off x="2736386" y="3424724"/>
              <a:ext cx="1123950" cy="1114425"/>
            </a:xfrm>
            <a:prstGeom prst="rect">
              <a:avLst/>
            </a:prstGeom>
            <a:ln>
              <a:noFill/>
            </a:ln>
          </p:spPr>
        </p:pic>
        <p:pic>
          <p:nvPicPr>
            <p:cNvPr id="22" name="Picture 21" descr="A black and white logo&#10;&#10;AI-generated content may be incorrect.">
              <a:extLst>
                <a:ext uri="{FF2B5EF4-FFF2-40B4-BE49-F238E27FC236}">
                  <a16:creationId xmlns:a16="http://schemas.microsoft.com/office/drawing/2014/main" id="{3814D41E-F519-A4CA-3C76-3374052175A0}"/>
                </a:ext>
              </a:extLst>
            </p:cNvPr>
            <p:cNvPicPr>
              <a:picLocks noChangeAspect="1"/>
            </p:cNvPicPr>
            <p:nvPr/>
          </p:nvPicPr>
          <p:blipFill>
            <a:blip r:embed="rId4"/>
            <a:stretch>
              <a:fillRect/>
            </a:stretch>
          </p:blipFill>
          <p:spPr>
            <a:xfrm>
              <a:off x="3032920" y="3730874"/>
              <a:ext cx="530885" cy="530885"/>
            </a:xfrm>
            <a:prstGeom prst="rect">
              <a:avLst/>
            </a:prstGeom>
            <a:ln>
              <a:noFill/>
            </a:ln>
          </p:spPr>
        </p:pic>
        <p:sp>
          <p:nvSpPr>
            <p:cNvPr id="34" name="TextBox 41">
              <a:extLst>
                <a:ext uri="{FF2B5EF4-FFF2-40B4-BE49-F238E27FC236}">
                  <a16:creationId xmlns:a16="http://schemas.microsoft.com/office/drawing/2014/main" id="{77AE2EC0-A724-8515-CA8B-55BAF2E67C96}"/>
                </a:ext>
              </a:extLst>
            </p:cNvPr>
            <p:cNvSpPr txBox="1"/>
            <p:nvPr/>
          </p:nvSpPr>
          <p:spPr>
            <a:xfrm>
              <a:off x="2656349" y="4736938"/>
              <a:ext cx="1264488"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Montserrat"/>
                  <a:cs typeface="Arial"/>
                  <a:sym typeface="Arial"/>
                </a:rPr>
                <a:t>Einbruch</a:t>
              </a:r>
            </a:p>
          </p:txBody>
        </p:sp>
      </p:grpSp>
      <p:grpSp>
        <p:nvGrpSpPr>
          <p:cNvPr id="6" name="Group 5">
            <a:extLst>
              <a:ext uri="{FF2B5EF4-FFF2-40B4-BE49-F238E27FC236}">
                <a16:creationId xmlns:a16="http://schemas.microsoft.com/office/drawing/2014/main" id="{95EE807E-F595-138E-E009-8F1876595362}"/>
              </a:ext>
            </a:extLst>
          </p:cNvPr>
          <p:cNvGrpSpPr/>
          <p:nvPr/>
        </p:nvGrpSpPr>
        <p:grpSpPr>
          <a:xfrm>
            <a:off x="4579258" y="2371008"/>
            <a:ext cx="1264488" cy="1619991"/>
            <a:chOff x="4404876" y="3424725"/>
            <a:chExt cx="1264488" cy="1619991"/>
          </a:xfrm>
        </p:grpSpPr>
        <p:pic>
          <p:nvPicPr>
            <p:cNvPr id="12" name="Picture 11" descr="A green and blue circle&#10;&#10;AI-generated content may be incorrect.">
              <a:extLst>
                <a:ext uri="{FF2B5EF4-FFF2-40B4-BE49-F238E27FC236}">
                  <a16:creationId xmlns:a16="http://schemas.microsoft.com/office/drawing/2014/main" id="{0E166868-39C6-C54C-A1E6-10DA2C2E8899}"/>
                </a:ext>
              </a:extLst>
            </p:cNvPr>
            <p:cNvPicPr>
              <a:picLocks noChangeAspect="1"/>
            </p:cNvPicPr>
            <p:nvPr/>
          </p:nvPicPr>
          <p:blipFill>
            <a:blip r:embed="rId2"/>
            <a:stretch>
              <a:fillRect/>
            </a:stretch>
          </p:blipFill>
          <p:spPr>
            <a:xfrm>
              <a:off x="4470535" y="3424725"/>
              <a:ext cx="1123950" cy="1114425"/>
            </a:xfrm>
            <a:prstGeom prst="rect">
              <a:avLst/>
            </a:prstGeom>
            <a:ln>
              <a:noFill/>
            </a:ln>
          </p:spPr>
        </p:pic>
        <p:pic>
          <p:nvPicPr>
            <p:cNvPr id="24" name="Picture 23" descr="A white line drawing of a lock&#10;&#10;AI-generated content may be incorrect.">
              <a:extLst>
                <a:ext uri="{FF2B5EF4-FFF2-40B4-BE49-F238E27FC236}">
                  <a16:creationId xmlns:a16="http://schemas.microsoft.com/office/drawing/2014/main" id="{D2A93046-0892-34DD-7AF6-5F9EEBAE8BA2}"/>
                </a:ext>
              </a:extLst>
            </p:cNvPr>
            <p:cNvPicPr>
              <a:picLocks noChangeAspect="1"/>
            </p:cNvPicPr>
            <p:nvPr/>
          </p:nvPicPr>
          <p:blipFill>
            <a:blip r:embed="rId5"/>
            <a:stretch>
              <a:fillRect/>
            </a:stretch>
          </p:blipFill>
          <p:spPr>
            <a:xfrm>
              <a:off x="4618083" y="3581888"/>
              <a:ext cx="828855" cy="814478"/>
            </a:xfrm>
            <a:prstGeom prst="rect">
              <a:avLst/>
            </a:prstGeom>
            <a:ln>
              <a:noFill/>
            </a:ln>
          </p:spPr>
        </p:pic>
        <p:sp>
          <p:nvSpPr>
            <p:cNvPr id="36" name="TextBox 43">
              <a:extLst>
                <a:ext uri="{FF2B5EF4-FFF2-40B4-BE49-F238E27FC236}">
                  <a16:creationId xmlns:a16="http://schemas.microsoft.com/office/drawing/2014/main" id="{733E3EFA-2048-B749-D652-FB427FC25CCE}"/>
                </a:ext>
              </a:extLst>
            </p:cNvPr>
            <p:cNvSpPr txBox="1"/>
            <p:nvPr/>
          </p:nvSpPr>
          <p:spPr>
            <a:xfrm>
              <a:off x="4404876" y="4736939"/>
              <a:ext cx="1264488"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Montserrat"/>
                  <a:cs typeface="Arial"/>
                  <a:sym typeface="Arial"/>
                </a:rPr>
                <a:t>Zugang</a:t>
              </a:r>
            </a:p>
          </p:txBody>
        </p:sp>
      </p:grpSp>
      <p:grpSp>
        <p:nvGrpSpPr>
          <p:cNvPr id="7" name="Group 6">
            <a:extLst>
              <a:ext uri="{FF2B5EF4-FFF2-40B4-BE49-F238E27FC236}">
                <a16:creationId xmlns:a16="http://schemas.microsoft.com/office/drawing/2014/main" id="{4FABFC5F-E642-4905-346F-674FC62AC217}"/>
              </a:ext>
            </a:extLst>
          </p:cNvPr>
          <p:cNvGrpSpPr/>
          <p:nvPr/>
        </p:nvGrpSpPr>
        <p:grpSpPr>
          <a:xfrm>
            <a:off x="6140643" y="2371007"/>
            <a:ext cx="1264488" cy="1619991"/>
            <a:chOff x="6226247" y="3424724"/>
            <a:chExt cx="1264488" cy="1619991"/>
          </a:xfrm>
        </p:grpSpPr>
        <p:pic>
          <p:nvPicPr>
            <p:cNvPr id="14" name="Picture 13" descr="A green and blue circle&#10;&#10;AI-generated content may be incorrect.">
              <a:extLst>
                <a:ext uri="{FF2B5EF4-FFF2-40B4-BE49-F238E27FC236}">
                  <a16:creationId xmlns:a16="http://schemas.microsoft.com/office/drawing/2014/main" id="{F2280D75-62F3-E73B-6F33-5EC73DC13B55}"/>
                </a:ext>
              </a:extLst>
            </p:cNvPr>
            <p:cNvPicPr>
              <a:picLocks noChangeAspect="1"/>
            </p:cNvPicPr>
            <p:nvPr/>
          </p:nvPicPr>
          <p:blipFill>
            <a:blip r:embed="rId2"/>
            <a:stretch>
              <a:fillRect/>
            </a:stretch>
          </p:blipFill>
          <p:spPr>
            <a:xfrm>
              <a:off x="6306283" y="3424724"/>
              <a:ext cx="1123950" cy="1114425"/>
            </a:xfrm>
            <a:prstGeom prst="rect">
              <a:avLst/>
            </a:prstGeom>
            <a:ln>
              <a:noFill/>
            </a:ln>
          </p:spPr>
        </p:pic>
        <p:pic>
          <p:nvPicPr>
            <p:cNvPr id="26" name="Picture 25" descr="A white circle with a black background&#10;&#10;AI-generated content may be incorrect.">
              <a:extLst>
                <a:ext uri="{FF2B5EF4-FFF2-40B4-BE49-F238E27FC236}">
                  <a16:creationId xmlns:a16="http://schemas.microsoft.com/office/drawing/2014/main" id="{003B7075-865E-60CC-09A5-1666CD3F2CEF}"/>
                </a:ext>
              </a:extLst>
            </p:cNvPr>
            <p:cNvPicPr>
              <a:picLocks noChangeAspect="1"/>
            </p:cNvPicPr>
            <p:nvPr/>
          </p:nvPicPr>
          <p:blipFill>
            <a:blip r:embed="rId6"/>
            <a:stretch>
              <a:fillRect/>
            </a:stretch>
          </p:blipFill>
          <p:spPr>
            <a:xfrm>
              <a:off x="6476747" y="3604803"/>
              <a:ext cx="783027" cy="768650"/>
            </a:xfrm>
            <a:prstGeom prst="rect">
              <a:avLst/>
            </a:prstGeom>
            <a:ln>
              <a:noFill/>
            </a:ln>
          </p:spPr>
        </p:pic>
        <p:sp>
          <p:nvSpPr>
            <p:cNvPr id="38" name="TextBox 45">
              <a:extLst>
                <a:ext uri="{FF2B5EF4-FFF2-40B4-BE49-F238E27FC236}">
                  <a16:creationId xmlns:a16="http://schemas.microsoft.com/office/drawing/2014/main" id="{07402044-C4E3-939D-3429-585FD1B1403B}"/>
                </a:ext>
              </a:extLst>
            </p:cNvPr>
            <p:cNvSpPr txBox="1"/>
            <p:nvPr/>
          </p:nvSpPr>
          <p:spPr>
            <a:xfrm>
              <a:off x="6226247" y="4736938"/>
              <a:ext cx="1264488"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Montserrat"/>
                  <a:cs typeface="Arial"/>
                  <a:sym typeface="Arial"/>
                </a:rPr>
                <a:t>Video</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9" name="Group 8">
            <a:extLst>
              <a:ext uri="{FF2B5EF4-FFF2-40B4-BE49-F238E27FC236}">
                <a16:creationId xmlns:a16="http://schemas.microsoft.com/office/drawing/2014/main" id="{043DD079-2AD4-98EC-13E9-9156CE7E5584}"/>
              </a:ext>
            </a:extLst>
          </p:cNvPr>
          <p:cNvGrpSpPr/>
          <p:nvPr/>
        </p:nvGrpSpPr>
        <p:grpSpPr>
          <a:xfrm>
            <a:off x="7702028" y="2371008"/>
            <a:ext cx="1264488" cy="1619991"/>
            <a:chOff x="7989152" y="3424725"/>
            <a:chExt cx="1264488" cy="1619991"/>
          </a:xfrm>
        </p:grpSpPr>
        <p:pic>
          <p:nvPicPr>
            <p:cNvPr id="16" name="Picture 15" descr="A green and blue circle&#10;&#10;AI-generated content may be incorrect.">
              <a:extLst>
                <a:ext uri="{FF2B5EF4-FFF2-40B4-BE49-F238E27FC236}">
                  <a16:creationId xmlns:a16="http://schemas.microsoft.com/office/drawing/2014/main" id="{5FA95E41-CA41-6CA7-2DDA-788C921E6913}"/>
                </a:ext>
              </a:extLst>
            </p:cNvPr>
            <p:cNvPicPr>
              <a:picLocks noChangeAspect="1"/>
            </p:cNvPicPr>
            <p:nvPr/>
          </p:nvPicPr>
          <p:blipFill>
            <a:blip r:embed="rId2"/>
            <a:stretch>
              <a:fillRect/>
            </a:stretch>
          </p:blipFill>
          <p:spPr>
            <a:xfrm>
              <a:off x="8040434" y="3424725"/>
              <a:ext cx="1123950" cy="1114425"/>
            </a:xfrm>
            <a:prstGeom prst="rect">
              <a:avLst/>
            </a:prstGeom>
            <a:ln>
              <a:noFill/>
            </a:ln>
          </p:spPr>
        </p:pic>
        <p:pic>
          <p:nvPicPr>
            <p:cNvPr id="28" name="Picture 27" descr="A black and white icon with a check mark and a person&#10;&#10;AI-generated content may be incorrect.">
              <a:extLst>
                <a:ext uri="{FF2B5EF4-FFF2-40B4-BE49-F238E27FC236}">
                  <a16:creationId xmlns:a16="http://schemas.microsoft.com/office/drawing/2014/main" id="{63EB163A-C894-22FF-47AE-6C9CD641264F}"/>
                </a:ext>
              </a:extLst>
            </p:cNvPr>
            <p:cNvPicPr>
              <a:picLocks noChangeAspect="1"/>
            </p:cNvPicPr>
            <p:nvPr/>
          </p:nvPicPr>
          <p:blipFill>
            <a:blip r:embed="rId7"/>
            <a:stretch>
              <a:fillRect/>
            </a:stretch>
          </p:blipFill>
          <p:spPr>
            <a:xfrm>
              <a:off x="8281255" y="3784070"/>
              <a:ext cx="685440" cy="424492"/>
            </a:xfrm>
            <a:prstGeom prst="rect">
              <a:avLst/>
            </a:prstGeom>
            <a:ln>
              <a:noFill/>
            </a:ln>
          </p:spPr>
        </p:pic>
        <p:sp>
          <p:nvSpPr>
            <p:cNvPr id="40" name="TextBox 47">
              <a:extLst>
                <a:ext uri="{FF2B5EF4-FFF2-40B4-BE49-F238E27FC236}">
                  <a16:creationId xmlns:a16="http://schemas.microsoft.com/office/drawing/2014/main" id="{2C218179-25DF-3C96-D573-5B6BD473AE67}"/>
                </a:ext>
              </a:extLst>
            </p:cNvPr>
            <p:cNvSpPr txBox="1"/>
            <p:nvPr/>
          </p:nvSpPr>
          <p:spPr>
            <a:xfrm>
              <a:off x="7989152" y="4736939"/>
              <a:ext cx="1264488"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Identität</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1" name="Group 10">
            <a:extLst>
              <a:ext uri="{FF2B5EF4-FFF2-40B4-BE49-F238E27FC236}">
                <a16:creationId xmlns:a16="http://schemas.microsoft.com/office/drawing/2014/main" id="{252EACFB-9287-F863-0043-BA80E958B453}"/>
              </a:ext>
            </a:extLst>
          </p:cNvPr>
          <p:cNvGrpSpPr/>
          <p:nvPr/>
        </p:nvGrpSpPr>
        <p:grpSpPr>
          <a:xfrm>
            <a:off x="9263411" y="2371007"/>
            <a:ext cx="1340688" cy="1589213"/>
            <a:chOff x="9734323" y="3424724"/>
            <a:chExt cx="1340688" cy="1589213"/>
          </a:xfrm>
        </p:grpSpPr>
        <p:pic>
          <p:nvPicPr>
            <p:cNvPr id="18" name="Picture 17" descr="A green and blue circle&#10;&#10;AI-generated content may be incorrect.">
              <a:extLst>
                <a:ext uri="{FF2B5EF4-FFF2-40B4-BE49-F238E27FC236}">
                  <a16:creationId xmlns:a16="http://schemas.microsoft.com/office/drawing/2014/main" id="{53B9B9BA-74B5-E78A-0201-8D237845BDC6}"/>
                </a:ext>
              </a:extLst>
            </p:cNvPr>
            <p:cNvPicPr>
              <a:picLocks noChangeAspect="1"/>
            </p:cNvPicPr>
            <p:nvPr/>
          </p:nvPicPr>
          <p:blipFill>
            <a:blip r:embed="rId2"/>
            <a:stretch>
              <a:fillRect/>
            </a:stretch>
          </p:blipFill>
          <p:spPr>
            <a:xfrm>
              <a:off x="9838081" y="3424724"/>
              <a:ext cx="1123950" cy="1114425"/>
            </a:xfrm>
            <a:prstGeom prst="rect">
              <a:avLst/>
            </a:prstGeom>
            <a:ln>
              <a:noFill/>
            </a:ln>
          </p:spPr>
        </p:pic>
        <p:pic>
          <p:nvPicPr>
            <p:cNvPr id="30" name="Picture 29" descr="A white plus sign on a black background&#10;&#10;AI-generated content may be incorrect.">
              <a:extLst>
                <a:ext uri="{FF2B5EF4-FFF2-40B4-BE49-F238E27FC236}">
                  <a16:creationId xmlns:a16="http://schemas.microsoft.com/office/drawing/2014/main" id="{F3143007-219B-F2F1-FC53-14810A40BADD}"/>
                </a:ext>
              </a:extLst>
            </p:cNvPr>
            <p:cNvPicPr>
              <a:picLocks noChangeAspect="1"/>
            </p:cNvPicPr>
            <p:nvPr/>
          </p:nvPicPr>
          <p:blipFill>
            <a:blip r:embed="rId8"/>
            <a:stretch>
              <a:fillRect/>
            </a:stretch>
          </p:blipFill>
          <p:spPr>
            <a:xfrm>
              <a:off x="10178646" y="3736625"/>
              <a:ext cx="457200" cy="505005"/>
            </a:xfrm>
            <a:prstGeom prst="rect">
              <a:avLst/>
            </a:prstGeom>
            <a:ln>
              <a:noFill/>
            </a:ln>
          </p:spPr>
        </p:pic>
        <p:sp>
          <p:nvSpPr>
            <p:cNvPr id="42" name="TextBox 49">
              <a:extLst>
                <a:ext uri="{FF2B5EF4-FFF2-40B4-BE49-F238E27FC236}">
                  <a16:creationId xmlns:a16="http://schemas.microsoft.com/office/drawing/2014/main" id="{97F6ED0B-A38F-11FC-D15A-E15F459D0686}"/>
                </a:ext>
              </a:extLst>
            </p:cNvPr>
            <p:cNvSpPr txBox="1"/>
            <p:nvPr/>
          </p:nvSpPr>
          <p:spPr>
            <a:xfrm>
              <a:off x="9734323" y="4736938"/>
              <a:ext cx="1340688"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Montserrat"/>
                  <a:cs typeface="Arial"/>
                  <a:sym typeface="Arial"/>
                </a:rPr>
                <a:t>Anwendungen</a:t>
              </a:r>
            </a:p>
          </p:txBody>
        </p:sp>
      </p:grpSp>
      <p:pic>
        <p:nvPicPr>
          <p:cNvPr id="44" name="Picture 43">
            <a:extLst>
              <a:ext uri="{FF2B5EF4-FFF2-40B4-BE49-F238E27FC236}">
                <a16:creationId xmlns:a16="http://schemas.microsoft.com/office/drawing/2014/main" id="{A7FEEE9B-3EC1-D1F6-C4E9-1AB4D7170A7C}"/>
              </a:ext>
            </a:extLst>
          </p:cNvPr>
          <p:cNvPicPr>
            <a:picLocks noChangeAspect="1"/>
          </p:cNvPicPr>
          <p:nvPr/>
        </p:nvPicPr>
        <p:blipFill>
          <a:blip r:embed="rId9"/>
          <a:stretch>
            <a:fillRect/>
          </a:stretch>
        </p:blipFill>
        <p:spPr>
          <a:xfrm rot="16200000">
            <a:off x="1201738" y="-1952628"/>
            <a:ext cx="314325" cy="2724150"/>
          </a:xfrm>
          <a:prstGeom prst="rect">
            <a:avLst/>
          </a:prstGeom>
          <a:ln>
            <a:noFill/>
          </a:ln>
        </p:spPr>
      </p:pic>
      <p:pic>
        <p:nvPicPr>
          <p:cNvPr id="13" name="Picture 12" descr="A black background with white letters&#10;&#10;AI-generated content may be incorrect.">
            <a:extLst>
              <a:ext uri="{FF2B5EF4-FFF2-40B4-BE49-F238E27FC236}">
                <a16:creationId xmlns:a16="http://schemas.microsoft.com/office/drawing/2014/main" id="{9B208276-5571-053D-CEFD-9E43291EB804}"/>
              </a:ext>
            </a:extLst>
          </p:cNvPr>
          <p:cNvPicPr>
            <a:picLocks noChangeAspect="1"/>
          </p:cNvPicPr>
          <p:nvPr/>
        </p:nvPicPr>
        <p:blipFill>
          <a:blip r:embed="rId10"/>
          <a:stretch>
            <a:fillRect/>
          </a:stretch>
        </p:blipFill>
        <p:spPr>
          <a:xfrm>
            <a:off x="2911380" y="852702"/>
            <a:ext cx="2658942" cy="681799"/>
          </a:xfrm>
          <a:prstGeom prst="rect">
            <a:avLst/>
          </a:prstGeom>
          <a:ln>
            <a:noFill/>
          </a:ln>
        </p:spPr>
      </p:pic>
    </p:spTree>
    <p:extLst>
      <p:ext uri="{BB962C8B-B14F-4D97-AF65-F5344CB8AC3E}">
        <p14:creationId xmlns:p14="http://schemas.microsoft.com/office/powerpoint/2010/main" val="118605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989EC-D4CF-CC23-3D77-088D5439746F}"/>
              </a:ext>
            </a:extLst>
          </p:cNvPr>
          <p:cNvSpPr>
            <a:spLocks noGrp="1"/>
          </p:cNvSpPr>
          <p:nvPr>
            <p:ph type="title"/>
          </p:nvPr>
        </p:nvSpPr>
        <p:spPr>
          <a:xfrm>
            <a:off x="5592380" y="953339"/>
            <a:ext cx="5976321" cy="950719"/>
          </a:xfrm>
        </p:spPr>
        <p:txBody>
          <a:bodyPr/>
          <a:lstStyle/>
          <a:p>
            <a:r>
              <a:rPr lang="en-US" dirty="0">
                <a:solidFill>
                  <a:schemeClr val="bg1"/>
                </a:solidFill>
              </a:rPr>
              <a:t>Innovative </a:t>
            </a:r>
            <a:r>
              <a:rPr lang="en-US" dirty="0">
                <a:solidFill>
                  <a:schemeClr val="accent4"/>
                </a:solidFill>
              </a:rPr>
              <a:t>Sicherheitslösungen für alle Branchen</a:t>
            </a:r>
          </a:p>
        </p:txBody>
      </p:sp>
      <p:sp>
        <p:nvSpPr>
          <p:cNvPr id="3" name="Text Placeholder 2">
            <a:extLst>
              <a:ext uri="{FF2B5EF4-FFF2-40B4-BE49-F238E27FC236}">
                <a16:creationId xmlns:a16="http://schemas.microsoft.com/office/drawing/2014/main" id="{16ADFBAD-A6DD-CEE4-8D2F-1DBE7ACC036B}"/>
              </a:ext>
            </a:extLst>
          </p:cNvPr>
          <p:cNvSpPr>
            <a:spLocks noGrp="1"/>
          </p:cNvSpPr>
          <p:nvPr>
            <p:ph type="body" idx="2"/>
          </p:nvPr>
        </p:nvSpPr>
        <p:spPr>
          <a:xfrm>
            <a:off x="5528937" y="2016305"/>
            <a:ext cx="6039764" cy="1317443"/>
          </a:xfrm>
        </p:spPr>
        <p:txBody>
          <a:bodyPr/>
          <a:lstStyle/>
          <a:p>
            <a:r>
              <a:rPr lang="en-US" dirty="0"/>
              <a:t>Wir arbeiten mit mehr als 12.000 Kunden und 400 Partnern zusammen, um die physische Welt digital zu sichern. Von Flughäfen bis zu Seehäfen, von kritischer Infrastruktur bis zu Behörden, von Krankenhäusern bis zu Schulen, von Start-ups bis zu Großunternehmen – Hirsch schützt die Menschen und Orte, die unser Leben prägen.</a:t>
            </a:r>
          </a:p>
        </p:txBody>
      </p:sp>
      <p:sp>
        <p:nvSpPr>
          <p:cNvPr id="5" name="Text Placeholder 4">
            <a:extLst>
              <a:ext uri="{FF2B5EF4-FFF2-40B4-BE49-F238E27FC236}">
                <a16:creationId xmlns:a16="http://schemas.microsoft.com/office/drawing/2014/main" id="{EA0DC82F-C4B2-3DB1-74AC-F7ECF72E4612}"/>
              </a:ext>
            </a:extLst>
          </p:cNvPr>
          <p:cNvSpPr>
            <a:spLocks noGrp="1"/>
          </p:cNvSpPr>
          <p:nvPr>
            <p:ph type="body" sz="quarter" idx="14"/>
          </p:nvPr>
        </p:nvSpPr>
        <p:spPr>
          <a:xfrm>
            <a:off x="5588285" y="3429000"/>
            <a:ext cx="3218166" cy="2778719"/>
          </a:xfrm>
        </p:spPr>
        <p:txBody>
          <a:bodyPr>
            <a:noAutofit/>
          </a:bodyPr>
          <a:lstStyle/>
          <a:p>
            <a:pPr>
              <a:lnSpc>
                <a:spcPct val="100000"/>
              </a:lnSpc>
            </a:pPr>
            <a:r>
              <a:rPr lang="en-US" sz="1200" b="0" dirty="0"/>
              <a:t>Energie und Versorgungsunternehmen </a:t>
            </a:r>
          </a:p>
          <a:p>
            <a:pPr>
              <a:lnSpc>
                <a:spcPct val="100000"/>
              </a:lnSpc>
            </a:pPr>
            <a:r>
              <a:rPr lang="en-US" sz="1200" b="0" dirty="0"/>
              <a:t>Bildung </a:t>
            </a:r>
            <a:endParaRPr lang="en-US" sz="1200" dirty="0"/>
          </a:p>
          <a:p>
            <a:pPr>
              <a:lnSpc>
                <a:spcPct val="100000"/>
              </a:lnSpc>
            </a:pPr>
            <a:r>
              <a:rPr lang="en-US" sz="1200" b="0" dirty="0"/>
              <a:t>Gesundheitswesen </a:t>
            </a:r>
            <a:endParaRPr lang="en-US" sz="1200" dirty="0"/>
          </a:p>
          <a:p>
            <a:pPr>
              <a:lnSpc>
                <a:spcPct val="100000"/>
              </a:lnSpc>
            </a:pPr>
            <a:r>
              <a:rPr lang="en-US" sz="1200" b="0" dirty="0"/>
              <a:t>Flughäfen </a:t>
            </a:r>
            <a:endParaRPr lang="en-US" sz="1200" dirty="0"/>
          </a:p>
          <a:p>
            <a:pPr>
              <a:lnSpc>
                <a:spcPct val="100000"/>
              </a:lnSpc>
            </a:pPr>
            <a:r>
              <a:rPr lang="en-US" sz="1200" b="0" dirty="0"/>
              <a:t>Banken/Finanzinstitute</a:t>
            </a:r>
            <a:endParaRPr lang="en-US" sz="1200" dirty="0"/>
          </a:p>
          <a:p>
            <a:pPr>
              <a:lnSpc>
                <a:spcPct val="100000"/>
              </a:lnSpc>
            </a:pPr>
            <a:r>
              <a:rPr lang="en-US" sz="1200" b="0" dirty="0"/>
              <a:t>Behörden </a:t>
            </a:r>
            <a:endParaRPr lang="en-US" sz="1200" dirty="0"/>
          </a:p>
          <a:p>
            <a:pPr>
              <a:lnSpc>
                <a:spcPct val="100000"/>
              </a:lnSpc>
            </a:pPr>
            <a:r>
              <a:rPr lang="en-US" sz="1200" b="0" dirty="0"/>
              <a:t>Handel/Unternehmen</a:t>
            </a:r>
            <a:endParaRPr lang="en-US" sz="1200" dirty="0"/>
          </a:p>
          <a:p>
            <a:endParaRPr lang="en-US" sz="1200" b="0" dirty="0"/>
          </a:p>
        </p:txBody>
      </p:sp>
      <p:sp>
        <p:nvSpPr>
          <p:cNvPr id="7" name="TextBox 6">
            <a:extLst>
              <a:ext uri="{FF2B5EF4-FFF2-40B4-BE49-F238E27FC236}">
                <a16:creationId xmlns:a16="http://schemas.microsoft.com/office/drawing/2014/main" id="{82E502B7-7276-ABD6-3E70-62E1B1006414}"/>
              </a:ext>
            </a:extLst>
          </p:cNvPr>
          <p:cNvSpPr txBox="1"/>
          <p:nvPr/>
        </p:nvSpPr>
        <p:spPr>
          <a:xfrm>
            <a:off x="8806451" y="3553507"/>
            <a:ext cx="2762250"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0" indent="-406400" algn="l" defTabSz="914400" rtl="0" eaLnBrk="1" fontAlgn="auto" latinLnBrk="0" hangingPunct="1">
              <a:lnSpc>
                <a:spcPct val="100000"/>
              </a:lnSpc>
              <a:spcBef>
                <a:spcPts val="1000"/>
              </a:spcBef>
              <a:spcAft>
                <a:spcPts val="0"/>
              </a:spcAft>
              <a:buClr>
                <a:srgbClr val="92D300"/>
              </a:buClr>
              <a:buSzPct val="95000"/>
              <a:buFont typeface="Arial"/>
              <a:buChar char="•"/>
              <a:tabLst/>
              <a:defRPr/>
            </a:pPr>
            <a:r>
              <a:rPr kumimoji="0" lang="en-US" sz="1200" b="0" i="0" u="none" strike="noStrike" kern="0" cap="none" spc="0" normalizeH="0" baseline="0" noProof="0" dirty="0">
                <a:ln>
                  <a:noFill/>
                </a:ln>
                <a:solidFill>
                  <a:srgbClr val="FFFFFF"/>
                </a:solidFill>
                <a:effectLst/>
                <a:uLnTx/>
                <a:uFillTx/>
                <a:latin typeface="Montserrat"/>
                <a:cs typeface="Arial"/>
                <a:sym typeface="Montserrat"/>
              </a:rPr>
              <a:t>Kritische Infrastruktur </a:t>
            </a:r>
          </a:p>
          <a:p>
            <a:pPr marL="457200" marR="0" lvl="0" indent="-406400" algn="l" defTabSz="914400" rtl="0" eaLnBrk="1" fontAlgn="auto" latinLnBrk="0" hangingPunct="1">
              <a:lnSpc>
                <a:spcPct val="100000"/>
              </a:lnSpc>
              <a:spcBef>
                <a:spcPts val="1000"/>
              </a:spcBef>
              <a:spcAft>
                <a:spcPts val="0"/>
              </a:spcAft>
              <a:buClr>
                <a:srgbClr val="92D300"/>
              </a:buClr>
              <a:buSzPct val="95000"/>
              <a:buFont typeface="Arial"/>
              <a:buChar char="•"/>
              <a:tabLst/>
              <a:defRPr/>
            </a:pPr>
            <a:r>
              <a:rPr kumimoji="0" lang="en-US" sz="1200" b="0" i="0" u="none" strike="noStrike" kern="0" cap="none" spc="0" normalizeH="0" baseline="0" noProof="0" dirty="0">
                <a:ln>
                  <a:noFill/>
                </a:ln>
                <a:solidFill>
                  <a:srgbClr val="FFFFFF"/>
                </a:solidFill>
                <a:effectLst/>
                <a:uLnTx/>
                <a:uFillTx/>
                <a:latin typeface="Montserrat"/>
                <a:cs typeface="Arial"/>
                <a:sym typeface="Montserrat"/>
              </a:rPr>
              <a:t>Öffentliche Sicherheit </a:t>
            </a:r>
            <a:endParaRPr kumimoji="0" lang="en-US" sz="1200" b="0" i="0" u="none" strike="noStrike" kern="0" cap="none" spc="0" normalizeH="0" baseline="0" noProof="0" dirty="0">
              <a:ln>
                <a:noFill/>
              </a:ln>
              <a:solidFill>
                <a:srgbClr val="FFFFFF"/>
              </a:solidFill>
              <a:effectLst/>
              <a:uLnTx/>
              <a:uFillTx/>
              <a:latin typeface="Montserrat"/>
              <a:cs typeface="Arial"/>
              <a:sym typeface="Arial"/>
            </a:endParaRPr>
          </a:p>
          <a:p>
            <a:pPr marL="457200" marR="0" lvl="0" indent="-406400" algn="l" defTabSz="914400" rtl="0" eaLnBrk="1" fontAlgn="auto" latinLnBrk="0" hangingPunct="1">
              <a:lnSpc>
                <a:spcPct val="100000"/>
              </a:lnSpc>
              <a:spcBef>
                <a:spcPts val="1000"/>
              </a:spcBef>
              <a:spcAft>
                <a:spcPts val="0"/>
              </a:spcAft>
              <a:buClr>
                <a:srgbClr val="92D300"/>
              </a:buClr>
              <a:buSzPct val="95000"/>
              <a:buFont typeface="Arial"/>
              <a:buChar char="•"/>
              <a:tabLst/>
              <a:defRPr/>
            </a:pPr>
            <a:r>
              <a:rPr kumimoji="0" lang="en-US" sz="1200" b="0" i="0" u="none" strike="noStrike" kern="0" cap="none" spc="0" normalizeH="0" baseline="0" noProof="0" dirty="0">
                <a:ln>
                  <a:noFill/>
                </a:ln>
                <a:solidFill>
                  <a:srgbClr val="FFFFFF"/>
                </a:solidFill>
                <a:effectLst/>
                <a:uLnTx/>
                <a:uFillTx/>
                <a:latin typeface="Montserrat"/>
                <a:cs typeface="Arial"/>
                <a:sym typeface="Montserrat"/>
              </a:rPr>
              <a:t>Einzelhandel </a:t>
            </a:r>
            <a:endParaRPr kumimoji="0" lang="en-US" sz="1200" b="0" i="0" u="none" strike="noStrike" kern="0" cap="none" spc="0" normalizeH="0" baseline="0" noProof="0" dirty="0">
              <a:ln>
                <a:noFill/>
              </a:ln>
              <a:solidFill>
                <a:srgbClr val="FFFFFF"/>
              </a:solidFill>
              <a:effectLst/>
              <a:uLnTx/>
              <a:uFillTx/>
              <a:latin typeface="Montserrat"/>
              <a:cs typeface="Arial"/>
              <a:sym typeface="Arial"/>
            </a:endParaRPr>
          </a:p>
          <a:p>
            <a:pPr marL="457200" marR="0" lvl="0" indent="-406400" algn="l" defTabSz="914400" rtl="0" eaLnBrk="1" fontAlgn="auto" latinLnBrk="0" hangingPunct="1">
              <a:lnSpc>
                <a:spcPct val="100000"/>
              </a:lnSpc>
              <a:spcBef>
                <a:spcPts val="1000"/>
              </a:spcBef>
              <a:spcAft>
                <a:spcPts val="0"/>
              </a:spcAft>
              <a:buClr>
                <a:srgbClr val="92D300"/>
              </a:buClr>
              <a:buSzPct val="95000"/>
              <a:buFont typeface="Arial"/>
              <a:buChar char="•"/>
              <a:tabLst/>
              <a:defRPr/>
            </a:pPr>
            <a:r>
              <a:rPr kumimoji="0" lang="en-US" sz="1200" b="0" i="0" u="none" strike="noStrike" kern="0" cap="none" spc="0" normalizeH="0" baseline="0" noProof="0" dirty="0">
                <a:ln>
                  <a:noFill/>
                </a:ln>
                <a:solidFill>
                  <a:srgbClr val="FFFFFF"/>
                </a:solidFill>
                <a:effectLst/>
                <a:uLnTx/>
                <a:uFillTx/>
                <a:latin typeface="Montserrat"/>
                <a:cs typeface="Arial"/>
                <a:sym typeface="Montserrat"/>
              </a:rPr>
              <a:t>Rechenzentren </a:t>
            </a:r>
          </a:p>
          <a:p>
            <a:pPr marL="457200" marR="0" lvl="0" indent="-406400" algn="l" defTabSz="914400" rtl="0" eaLnBrk="1" fontAlgn="auto" latinLnBrk="0" hangingPunct="1">
              <a:lnSpc>
                <a:spcPct val="100000"/>
              </a:lnSpc>
              <a:spcBef>
                <a:spcPts val="1000"/>
              </a:spcBef>
              <a:spcAft>
                <a:spcPts val="0"/>
              </a:spcAft>
              <a:buClr>
                <a:srgbClr val="92D300"/>
              </a:buClr>
              <a:buSzPct val="95000"/>
              <a:buFont typeface="Arial"/>
              <a:buChar char="•"/>
              <a:tabLst/>
              <a:defRPr/>
            </a:pPr>
            <a:r>
              <a:rPr kumimoji="0" lang="en-US" sz="1200" b="0" i="0" u="none" strike="noStrike" kern="0" cap="none" spc="0" normalizeH="0" baseline="0" noProof="0" dirty="0">
                <a:ln>
                  <a:noFill/>
                </a:ln>
                <a:solidFill>
                  <a:srgbClr val="FFFFFF"/>
                </a:solidFill>
                <a:effectLst/>
                <a:uLnTx/>
                <a:uFillTx/>
                <a:latin typeface="Montserrat"/>
                <a:cs typeface="Arial"/>
                <a:sym typeface="Montserrat"/>
              </a:rPr>
              <a:t>Versand und Logistik </a:t>
            </a:r>
            <a:endParaRPr kumimoji="0" lang="en-US" sz="1200" b="0" i="0" u="none" strike="noStrike" kern="0" cap="none" spc="0" normalizeH="0" baseline="0" noProof="0" dirty="0">
              <a:ln>
                <a:noFill/>
              </a:ln>
              <a:solidFill>
                <a:srgbClr val="FFFFFF"/>
              </a:solidFill>
              <a:effectLst/>
              <a:uLnTx/>
              <a:uFillTx/>
              <a:latin typeface="Montserrat"/>
              <a:cs typeface="Arial"/>
              <a:sym typeface="Arial"/>
            </a:endParaRPr>
          </a:p>
          <a:p>
            <a:pPr marL="457200" marR="0" lvl="0" indent="-406400" algn="l" defTabSz="914400" rtl="0" eaLnBrk="1" fontAlgn="auto" latinLnBrk="0" hangingPunct="1">
              <a:lnSpc>
                <a:spcPct val="100000"/>
              </a:lnSpc>
              <a:spcBef>
                <a:spcPts val="1000"/>
              </a:spcBef>
              <a:spcAft>
                <a:spcPts val="0"/>
              </a:spcAft>
              <a:buClr>
                <a:srgbClr val="92D300"/>
              </a:buClr>
              <a:buSzPct val="95000"/>
              <a:buFont typeface="Arial"/>
              <a:buChar char="•"/>
              <a:tabLst/>
              <a:defRPr/>
            </a:pPr>
            <a:r>
              <a:rPr kumimoji="0" lang="en-US" sz="1200" b="0" i="0" u="none" strike="noStrike" kern="0" cap="none" spc="0" normalizeH="0" baseline="0" noProof="0" dirty="0">
                <a:ln>
                  <a:noFill/>
                </a:ln>
                <a:solidFill>
                  <a:srgbClr val="FFFFFF"/>
                </a:solidFill>
                <a:effectLst/>
                <a:uLnTx/>
                <a:uFillTx/>
                <a:latin typeface="Montserrat"/>
                <a:cs typeface="Arial"/>
                <a:sym typeface="Montserrat"/>
              </a:rPr>
              <a:t>Sport und Unterhaltung</a:t>
            </a:r>
            <a:endParaRPr kumimoji="0" lang="en-US" sz="1200" b="0" i="0" u="none" strike="noStrike" kern="0" cap="none" spc="0" normalizeH="0" baseline="0" noProof="0" dirty="0">
              <a:ln>
                <a:noFill/>
              </a:ln>
              <a:solidFill>
                <a:srgbClr val="FFFFFF"/>
              </a:solidFill>
              <a:effectLst/>
              <a:uLnTx/>
              <a:uFillTx/>
              <a:latin typeface="Montserrat"/>
              <a:cs typeface="Arial"/>
              <a:sym typeface="Arial"/>
            </a:endParaRPr>
          </a:p>
          <a:p>
            <a:pPr marL="457200" marR="0" lvl="0" indent="-406400" algn="l" defTabSz="914400" rtl="0" eaLnBrk="1" fontAlgn="auto" latinLnBrk="0" hangingPunct="1">
              <a:lnSpc>
                <a:spcPct val="100000"/>
              </a:lnSpc>
              <a:spcBef>
                <a:spcPts val="1000"/>
              </a:spcBef>
              <a:spcAft>
                <a:spcPts val="0"/>
              </a:spcAft>
              <a:buClr>
                <a:srgbClr val="92D300"/>
              </a:buClr>
              <a:buSzPct val="95000"/>
              <a:buFont typeface="Arial"/>
              <a:buChar char="•"/>
              <a:tabLst/>
              <a:defRPr/>
            </a:pPr>
            <a:r>
              <a:rPr kumimoji="0" lang="en-US" sz="1200" b="0" i="0" u="none" strike="noStrike" kern="0" cap="none" spc="0" normalizeH="0" baseline="0" noProof="0" dirty="0">
                <a:ln>
                  <a:noFill/>
                </a:ln>
                <a:solidFill>
                  <a:srgbClr val="FFFFFF"/>
                </a:solidFill>
                <a:effectLst/>
                <a:uLnTx/>
                <a:uFillTx/>
                <a:latin typeface="Montserrat"/>
                <a:cs typeface="Arial"/>
                <a:sym typeface="Montserrat"/>
              </a:rPr>
              <a:t>Gastgewerbe </a:t>
            </a:r>
            <a:endParaRPr kumimoji="0" lang="en-US" sz="1200" b="0" i="0" u="none" strike="noStrike" kern="0" cap="none" spc="0" normalizeH="0" baseline="0" noProof="0" dirty="0">
              <a:ln>
                <a:noFill/>
              </a:ln>
              <a:solidFill>
                <a:srgbClr val="FFFFFF"/>
              </a:solidFill>
              <a:effectLst/>
              <a:uLnTx/>
              <a:uFillTx/>
              <a:latin typeface="Montserrat"/>
              <a:cs typeface="Arial"/>
              <a:sym typeface="Arial"/>
            </a:endParaRPr>
          </a:p>
        </p:txBody>
      </p:sp>
      <p:pic>
        <p:nvPicPr>
          <p:cNvPr id="6" name="Picture 5" descr="A building surrounded by trees and roads&#10;&#10;AI-generated content may be incorrect.">
            <a:extLst>
              <a:ext uri="{FF2B5EF4-FFF2-40B4-BE49-F238E27FC236}">
                <a16:creationId xmlns:a16="http://schemas.microsoft.com/office/drawing/2014/main" id="{8896F5A2-E97A-F5A8-D065-4D256D37C05D}"/>
              </a:ext>
            </a:extLst>
          </p:cNvPr>
          <p:cNvPicPr>
            <a:picLocks noChangeAspect="1"/>
          </p:cNvPicPr>
          <p:nvPr/>
        </p:nvPicPr>
        <p:blipFill>
          <a:blip r:embed="rId2"/>
          <a:stretch>
            <a:fillRect/>
          </a:stretch>
        </p:blipFill>
        <p:spPr>
          <a:xfrm>
            <a:off x="-2643188" y="-263093"/>
            <a:ext cx="7890103" cy="7984259"/>
          </a:xfrm>
          <a:prstGeom prst="rect">
            <a:avLst/>
          </a:prstGeom>
          <a:ln>
            <a:noFill/>
          </a:ln>
        </p:spPr>
      </p:pic>
    </p:spTree>
    <p:extLst>
      <p:ext uri="{BB962C8B-B14F-4D97-AF65-F5344CB8AC3E}">
        <p14:creationId xmlns:p14="http://schemas.microsoft.com/office/powerpoint/2010/main" val="129491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67D1A-436D-3082-0C4E-40449D54DF40}"/>
            </a:ext>
          </a:extLst>
        </p:cNvPr>
        <p:cNvGrpSpPr/>
        <p:nvPr/>
      </p:nvGrpSpPr>
      <p:grpSpPr>
        <a:xfrm>
          <a:off x="0" y="0"/>
          <a:ext cx="0" cy="0"/>
          <a:chOff x="0" y="0"/>
          <a:chExt cx="0" cy="0"/>
        </a:xfrm>
      </p:grpSpPr>
      <p:sp>
        <p:nvSpPr>
          <p:cNvPr id="22" name="TextBox 21">
            <a:extLst>
              <a:ext uri="{FF2B5EF4-FFF2-40B4-BE49-F238E27FC236}">
                <a16:creationId xmlns:a16="http://schemas.microsoft.com/office/drawing/2014/main" id="{1BB28FD2-3D87-87D1-EB24-C1086532B292}"/>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Integrierte Zutrittskontrolle</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pic>
        <p:nvPicPr>
          <p:cNvPr id="3" name="Picture 2">
            <a:extLst>
              <a:ext uri="{FF2B5EF4-FFF2-40B4-BE49-F238E27FC236}">
                <a16:creationId xmlns:a16="http://schemas.microsoft.com/office/drawing/2014/main" id="{DBA67C74-A41A-50F1-D728-EEC41E23F255}"/>
              </a:ext>
            </a:extLst>
          </p:cNvPr>
          <p:cNvPicPr>
            <a:picLocks noChangeAspect="1"/>
          </p:cNvPicPr>
          <p:nvPr/>
        </p:nvPicPr>
        <p:blipFill>
          <a:blip r:embed="rId3"/>
          <a:stretch>
            <a:fillRect/>
          </a:stretch>
        </p:blipFill>
        <p:spPr>
          <a:xfrm>
            <a:off x="-1157970" y="1698079"/>
            <a:ext cx="7979684" cy="5864434"/>
          </a:xfrm>
          <a:prstGeom prst="rect">
            <a:avLst/>
          </a:prstGeom>
        </p:spPr>
      </p:pic>
      <p:pic>
        <p:nvPicPr>
          <p:cNvPr id="4" name="Picture 3" descr="A black electronic device with colorful buttons&#10;&#10;AI-generated content may be incorrect.">
            <a:extLst>
              <a:ext uri="{FF2B5EF4-FFF2-40B4-BE49-F238E27FC236}">
                <a16:creationId xmlns:a16="http://schemas.microsoft.com/office/drawing/2014/main" id="{EF9D72FD-929B-9F2B-E63B-DF2B4814A9FB}"/>
              </a:ext>
            </a:extLst>
          </p:cNvPr>
          <p:cNvPicPr>
            <a:picLocks noChangeAspect="1"/>
          </p:cNvPicPr>
          <p:nvPr/>
        </p:nvPicPr>
        <p:blipFill rotWithShape="1">
          <a:blip r:embed="rId4"/>
          <a:srcRect l="32351" t="3494" r="32107" b="3164"/>
          <a:stretch>
            <a:fillRect/>
          </a:stretch>
        </p:blipFill>
        <p:spPr>
          <a:xfrm>
            <a:off x="1478157" y="2264929"/>
            <a:ext cx="2707430" cy="3999615"/>
          </a:xfrm>
          <a:prstGeom prst="rect">
            <a:avLst/>
          </a:prstGeom>
        </p:spPr>
      </p:pic>
      <p:pic>
        <p:nvPicPr>
          <p:cNvPr id="2" name="Picture 1" descr="A white letter on a black background&#10;&#10;Description automatically generated">
            <a:extLst>
              <a:ext uri="{FF2B5EF4-FFF2-40B4-BE49-F238E27FC236}">
                <a16:creationId xmlns:a16="http://schemas.microsoft.com/office/drawing/2014/main" id="{78B39E44-7B89-EE92-F5EA-7475007D7D5D}"/>
              </a:ext>
            </a:extLst>
          </p:cNvPr>
          <p:cNvPicPr>
            <a:picLocks noChangeAspect="1"/>
          </p:cNvPicPr>
          <p:nvPr/>
        </p:nvPicPr>
        <p:blipFill>
          <a:blip r:embed="rId5"/>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94AD7BFC-8703-9F3E-F931-6C6DE496FA88}"/>
              </a:ext>
            </a:extLst>
          </p:cNvPr>
          <p:cNvPicPr>
            <a:picLocks noChangeAspect="1"/>
          </p:cNvPicPr>
          <p:nvPr/>
        </p:nvPicPr>
        <p:blipFill>
          <a:blip r:embed="rId6"/>
          <a:srcRect r="-12000" b="-3721"/>
          <a:stretch>
            <a:fillRect/>
          </a:stretch>
        </p:blipFill>
        <p:spPr>
          <a:xfrm>
            <a:off x="1126113" y="-636735"/>
            <a:ext cx="352044" cy="2825505"/>
          </a:xfrm>
          <a:prstGeom prst="rect">
            <a:avLst/>
          </a:prstGeom>
          <a:ln>
            <a:noFill/>
          </a:ln>
        </p:spPr>
      </p:pic>
      <p:sp>
        <p:nvSpPr>
          <p:cNvPr id="18" name="TextBox 17">
            <a:extLst>
              <a:ext uri="{FF2B5EF4-FFF2-40B4-BE49-F238E27FC236}">
                <a16:creationId xmlns:a16="http://schemas.microsoft.com/office/drawing/2014/main" id="{6CE035B6-4774-D891-7633-CB77E430629D}"/>
              </a:ext>
            </a:extLst>
          </p:cNvPr>
          <p:cNvSpPr txBox="1"/>
          <p:nvPr/>
        </p:nvSpPr>
        <p:spPr>
          <a:xfrm>
            <a:off x="4547567" y="2523595"/>
            <a:ext cx="6968158" cy="41141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Montserrat SemiBold" pitchFamily="2" charset="77"/>
                <a:cs typeface="Arial"/>
                <a:sym typeface="Arial"/>
              </a:rPr>
              <a:t>GARDiS-Zutrittskontrolle speziell für KMU</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rPr>
              <a:t>GARDiS ist eine skalierbare, auf KMU ausgerichtete Zutrittskontrollplattform, die eine sichere und flexible Standortverwaltung ermöglicht.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ts val="112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Skalierbare Architektur für einzelne Standorte bis hin zu Konfigurationen mit mehreren Standorten</a:t>
            </a:r>
            <a:br>
              <a:rPr kumimoji="0" lang="en-US" sz="1400" b="0" i="0" u="none" strike="noStrike" kern="0" cap="none" spc="0" normalizeH="0" baseline="0" noProof="0" dirty="0">
                <a:ln>
                  <a:noFill/>
                </a:ln>
                <a:solidFill>
                  <a:srgbClr val="FFFFFF"/>
                </a:solidFill>
                <a:effectLst/>
                <a:uLnTx/>
                <a:uFillTx/>
                <a:latin typeface="Montserrat"/>
                <a:cs typeface="Arial"/>
                <a:sym typeface="Arial"/>
              </a:rPr>
            </a:b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ts val="112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Flexible Bereitstellungsoptionen, einschließlich On-Premise und Cloud</a:t>
            </a:r>
            <a:br>
              <a:rPr kumimoji="0" lang="en-US" sz="1400" b="0" i="0" u="none" strike="noStrike" kern="0" cap="none" spc="0" normalizeH="0" baseline="0" noProof="0" dirty="0">
                <a:ln>
                  <a:noFill/>
                </a:ln>
                <a:solidFill>
                  <a:srgbClr val="FFFFFF"/>
                </a:solidFill>
                <a:effectLst/>
                <a:uLnTx/>
                <a:uFillTx/>
                <a:latin typeface="Montserrat"/>
                <a:cs typeface="Arial"/>
                <a:sym typeface="Arial"/>
              </a:rPr>
            </a:br>
            <a:r>
              <a:rPr kumimoji="0" lang="en-US" sz="1400" b="0" i="0" u="none" strike="noStrike" kern="0" cap="none" spc="0" normalizeH="0" baseline="0" noProof="0" dirty="0">
                <a:ln>
                  <a:noFill/>
                </a:ln>
                <a:solidFill>
                  <a:srgbClr val="FFFFFF"/>
                </a:solidFill>
                <a:effectLst/>
                <a:uLnTx/>
                <a:uFillTx/>
                <a:latin typeface="Montserrat"/>
                <a:cs typeface="Arial"/>
                <a:sym typeface="Arial"/>
              </a:rPr>
              <a:t>für vereinfachte Verwaltung und Überwachung</a:t>
            </a:r>
            <a:br>
              <a:rPr kumimoji="0" lang="en-US" sz="1400" b="0" i="0" u="none" strike="noStrike" kern="0" cap="none" spc="0" normalizeH="0" baseline="0" noProof="0" dirty="0">
                <a:ln>
                  <a:noFill/>
                </a:ln>
                <a:solidFill>
                  <a:srgbClr val="FFFFFF"/>
                </a:solidFill>
                <a:effectLst/>
                <a:uLnTx/>
                <a:uFillTx/>
                <a:latin typeface="Montserrat"/>
                <a:cs typeface="Arial"/>
                <a:sym typeface="Arial"/>
              </a:rPr>
            </a:br>
            <a:endParaRPr lang="en-US" sz="1400" kern="0" dirty="0">
              <a:solidFill>
                <a:srgbClr val="FFFFFF"/>
              </a:solidFill>
              <a:latin typeface="Montserrat"/>
              <a:cs typeface="Arial"/>
              <a:sym typeface="Arial"/>
            </a:endParaRPr>
          </a:p>
          <a:p>
            <a:pPr marL="285750" lvl="0" indent="-285750">
              <a:lnSpc>
                <a:spcPts val="1120"/>
              </a:lnSpc>
              <a:buClr>
                <a:srgbClr val="85C101"/>
              </a:buClr>
              <a:buFont typeface="Wingdings" pitchFamily="2" charset="2"/>
              <a:buChar char="ü"/>
              <a:defRPr/>
            </a:pPr>
            <a:r>
              <a:rPr lang="en-US" sz="1400" kern="0" dirty="0">
                <a:solidFill>
                  <a:srgbClr val="FFFFFF"/>
                </a:solidFill>
                <a:latin typeface="Montserrat"/>
                <a:cs typeface="Arial"/>
                <a:sym typeface="Arial"/>
              </a:rPr>
              <a:t>Intuitive Software </a:t>
            </a: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ts val="112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Nahtlose Integration in umfassendere Sicherheits- und Drittanbietersysteme</a:t>
            </a:r>
          </a:p>
          <a:p>
            <a:pPr marL="0" marR="0" lvl="0" indent="0" algn="l" defTabSz="914400" rtl="0" eaLnBrk="1" fontAlgn="auto" latinLnBrk="0" hangingPunct="1">
              <a:lnSpc>
                <a:spcPts val="1120"/>
              </a:lnSpc>
              <a:spcBef>
                <a:spcPts val="0"/>
              </a:spcBef>
              <a:spcAft>
                <a:spcPts val="0"/>
              </a:spcAft>
              <a:buClr>
                <a:srgbClr val="85C101"/>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ts val="1120"/>
              </a:lnSpc>
              <a:spcBef>
                <a:spcPts val="0"/>
              </a:spcBef>
              <a:spcAft>
                <a:spcPts val="0"/>
              </a:spcAft>
              <a:buClr>
                <a:srgbClr val="85C101"/>
              </a:buClr>
              <a:buSzTx/>
              <a:buFont typeface="Wingdings" pitchFamily="2" charset="2"/>
              <a:buChar char="ü"/>
              <a:tabLst/>
              <a:defRPr/>
            </a:pP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85C101"/>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rPr>
              <a:t>GARDiS kombiniert intuitive Software mit fortschrittlicher Hardware und flexiblen Bereitstellungsoptionen für eine </a:t>
            </a:r>
            <a:r>
              <a:rPr kumimoji="0" lang="en-US" sz="1400" b="1" i="0" u="none" strike="noStrike" kern="0" cap="none" spc="0" normalizeH="0" baseline="0" noProof="0" dirty="0" err="1">
                <a:ln>
                  <a:noFill/>
                </a:ln>
                <a:solidFill>
                  <a:srgbClr val="FFFFFF"/>
                </a:solidFill>
                <a:effectLst/>
                <a:uLnTx/>
                <a:uFillTx/>
                <a:latin typeface="Montserrat SemiBold" pitchFamily="2" charset="77"/>
                <a:cs typeface="Arial"/>
                <a:sym typeface="Arial"/>
              </a:rPr>
              <a:t>zentralisierte </a:t>
            </a:r>
            <a:r>
              <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rPr>
              <a:t>Steuerung und Echtzeitüberwachung.</a:t>
            </a:r>
          </a:p>
          <a:p>
            <a:pPr marL="285750" marR="0" lvl="0" indent="-285750" algn="l" defTabSz="914400" rtl="0" eaLnBrk="1" fontAlgn="auto" latinLnBrk="0" hangingPunct="1">
              <a:lnSpc>
                <a:spcPts val="1120"/>
              </a:lnSpc>
              <a:spcBef>
                <a:spcPts val="0"/>
              </a:spcBef>
              <a:spcAft>
                <a:spcPts val="0"/>
              </a:spcAft>
              <a:buClr>
                <a:srgbClr val="85C101"/>
              </a:buClr>
              <a:buSzTx/>
              <a:buFont typeface="Wingdings" pitchFamily="2" charset="2"/>
              <a:buChar char="ü"/>
              <a:tabLst/>
              <a:defRPr/>
            </a:pPr>
            <a:endParaRPr kumimoji="0" lang="en-US" sz="1200" b="0" i="0" u="none" strike="noStrike" kern="0" cap="none" spc="0" normalizeH="0" baseline="0" noProof="0" dirty="0">
              <a:ln>
                <a:noFill/>
              </a:ln>
              <a:solidFill>
                <a:srgbClr val="FFFFFF"/>
              </a:solidFill>
              <a:effectLst/>
              <a:uLnTx/>
              <a:uFillTx/>
              <a:latin typeface="Montserrat"/>
              <a:cs typeface="Arial"/>
              <a:sym typeface="Arial"/>
            </a:endParaRPr>
          </a:p>
        </p:txBody>
      </p:sp>
      <p:pic>
        <p:nvPicPr>
          <p:cNvPr id="20" name="Picture 19" descr="A green and blue circle&#10;&#10;AI-generated content may be incorrect.">
            <a:extLst>
              <a:ext uri="{FF2B5EF4-FFF2-40B4-BE49-F238E27FC236}">
                <a16:creationId xmlns:a16="http://schemas.microsoft.com/office/drawing/2014/main" id="{0C78E070-DD5E-00AB-3D64-602D274A86B2}"/>
              </a:ext>
            </a:extLst>
          </p:cNvPr>
          <p:cNvPicPr>
            <a:picLocks noChangeAspect="1"/>
          </p:cNvPicPr>
          <p:nvPr/>
        </p:nvPicPr>
        <p:blipFill>
          <a:blip r:embed="rId7"/>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7B7B682B-1F04-D187-A543-97356CA96D60}"/>
              </a:ext>
            </a:extLst>
          </p:cNvPr>
          <p:cNvPicPr>
            <a:picLocks noChangeAspect="1"/>
          </p:cNvPicPr>
          <p:nvPr/>
        </p:nvPicPr>
        <p:blipFill>
          <a:blip r:embed="rId8"/>
          <a:stretch>
            <a:fillRect/>
          </a:stretch>
        </p:blipFill>
        <p:spPr>
          <a:xfrm>
            <a:off x="10089484" y="1224318"/>
            <a:ext cx="828855" cy="814478"/>
          </a:xfrm>
          <a:prstGeom prst="rect">
            <a:avLst/>
          </a:prstGeom>
          <a:ln>
            <a:noFill/>
          </a:ln>
        </p:spPr>
      </p:pic>
    </p:spTree>
    <p:extLst>
      <p:ext uri="{BB962C8B-B14F-4D97-AF65-F5344CB8AC3E}">
        <p14:creationId xmlns:p14="http://schemas.microsoft.com/office/powerpoint/2010/main" val="111471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6F958-9BDD-76B0-883E-B3E44CC9D225}"/>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12A63DB2-9D83-0956-DD2F-A3805F1BEEC8}"/>
              </a:ext>
            </a:extLst>
          </p:cNvPr>
          <p:cNvPicPr>
            <a:picLocks noChangeAspect="1"/>
          </p:cNvPicPr>
          <p:nvPr/>
        </p:nvPicPr>
        <p:blipFill>
          <a:blip r:embed="rId2"/>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0AD39913-4CF1-4CE4-CC61-E0DB0EB06B86}"/>
              </a:ext>
            </a:extLst>
          </p:cNvPr>
          <p:cNvPicPr>
            <a:picLocks noChangeAspect="1"/>
          </p:cNvPicPr>
          <p:nvPr/>
        </p:nvPicPr>
        <p:blipFill>
          <a:blip r:embed="rId3"/>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F26E747B-9362-DA34-163C-65A177D5294C}"/>
              </a:ext>
            </a:extLst>
          </p:cNvPr>
          <p:cNvPicPr>
            <a:picLocks noChangeAspect="1"/>
          </p:cNvPicPr>
          <p:nvPr/>
        </p:nvPicPr>
        <p:blipFill>
          <a:blip r:embed="rId4"/>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D7C50ED8-FF6C-F6DC-3579-2F6128072B75}"/>
              </a:ext>
            </a:extLst>
          </p:cNvPr>
          <p:cNvPicPr>
            <a:picLocks noChangeAspect="1"/>
          </p:cNvPicPr>
          <p:nvPr/>
        </p:nvPicPr>
        <p:blipFill>
          <a:blip r:embed="rId5"/>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791C0CFA-D6CE-975C-AE6F-3051C967951C}"/>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Integrierte Plattform für die Zugangskontrolle</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cxnSp>
        <p:nvCxnSpPr>
          <p:cNvPr id="3" name="Straight Connector 2">
            <a:extLst>
              <a:ext uri="{FF2B5EF4-FFF2-40B4-BE49-F238E27FC236}">
                <a16:creationId xmlns:a16="http://schemas.microsoft.com/office/drawing/2014/main" id="{825D3300-EF6E-4E3F-59B9-08F4F4EE6223}"/>
              </a:ext>
            </a:extLst>
          </p:cNvPr>
          <p:cNvCxnSpPr>
            <a:cxnSpLocks/>
          </p:cNvCxnSpPr>
          <p:nvPr/>
        </p:nvCxnSpPr>
        <p:spPr>
          <a:xfrm>
            <a:off x="501650" y="4153517"/>
            <a:ext cx="62446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289C2A-C03C-B75A-AB6E-56A1FC2DCD90}"/>
              </a:ext>
            </a:extLst>
          </p:cNvPr>
          <p:cNvSpPr txBox="1"/>
          <p:nvPr/>
        </p:nvSpPr>
        <p:spPr>
          <a:xfrm>
            <a:off x="4898418" y="2960171"/>
            <a:ext cx="225478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Controller</a:t>
            </a:r>
            <a:endParaRPr kumimoji="0" lang="en-GB" sz="11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grpSp>
        <p:nvGrpSpPr>
          <p:cNvPr id="10" name="Group 9">
            <a:extLst>
              <a:ext uri="{FF2B5EF4-FFF2-40B4-BE49-F238E27FC236}">
                <a16:creationId xmlns:a16="http://schemas.microsoft.com/office/drawing/2014/main" id="{E95DE735-1733-2B60-C0D3-2B3DC7FD7563}"/>
              </a:ext>
            </a:extLst>
          </p:cNvPr>
          <p:cNvGrpSpPr/>
          <p:nvPr/>
        </p:nvGrpSpPr>
        <p:grpSpPr>
          <a:xfrm>
            <a:off x="5417820" y="3545531"/>
            <a:ext cx="1215975" cy="1249751"/>
            <a:chOff x="3592376" y="2534185"/>
            <a:chExt cx="1163951" cy="1196283"/>
          </a:xfrm>
        </p:grpSpPr>
        <p:sp>
          <p:nvSpPr>
            <p:cNvPr id="13" name="Freeform: Shape 18">
              <a:extLst>
                <a:ext uri="{FF2B5EF4-FFF2-40B4-BE49-F238E27FC236}">
                  <a16:creationId xmlns:a16="http://schemas.microsoft.com/office/drawing/2014/main" id="{639487A8-8F85-A1B4-B78C-88A92A2E6282}"/>
                </a:ext>
              </a:extLst>
            </p:cNvPr>
            <p:cNvSpPr/>
            <p:nvPr/>
          </p:nvSpPr>
          <p:spPr>
            <a:xfrm>
              <a:off x="4125854" y="3439481"/>
              <a:ext cx="96995" cy="129327"/>
            </a:xfrm>
            <a:custGeom>
              <a:avLst/>
              <a:gdLst>
                <a:gd name="connsiteX0" fmla="*/ 0 w 96995"/>
                <a:gd name="connsiteY0" fmla="*/ 0 h 129327"/>
                <a:gd name="connsiteX1" fmla="*/ 96996 w 96995"/>
                <a:gd name="connsiteY1" fmla="*/ 0 h 129327"/>
                <a:gd name="connsiteX2" fmla="*/ 96996 w 96995"/>
                <a:gd name="connsiteY2" fmla="*/ 129328 h 129327"/>
                <a:gd name="connsiteX3" fmla="*/ 0 w 96995"/>
                <a:gd name="connsiteY3" fmla="*/ 129328 h 129327"/>
              </a:gdLst>
              <a:ahLst/>
              <a:cxnLst>
                <a:cxn ang="0">
                  <a:pos x="connsiteX0" y="connsiteY0"/>
                </a:cxn>
                <a:cxn ang="0">
                  <a:pos x="connsiteX1" y="connsiteY1"/>
                </a:cxn>
                <a:cxn ang="0">
                  <a:pos x="connsiteX2" y="connsiteY2"/>
                </a:cxn>
                <a:cxn ang="0">
                  <a:pos x="connsiteX3" y="connsiteY3"/>
                </a:cxn>
              </a:cxnLst>
              <a:rect l="l" t="t" r="r" b="b"/>
              <a:pathLst>
                <a:path w="96995" h="129327">
                  <a:moveTo>
                    <a:pt x="0" y="0"/>
                  </a:moveTo>
                  <a:lnTo>
                    <a:pt x="96996" y="0"/>
                  </a:lnTo>
                  <a:lnTo>
                    <a:pt x="96996" y="129328"/>
                  </a:lnTo>
                  <a:lnTo>
                    <a:pt x="0" y="129328"/>
                  </a:lnTo>
                  <a:close/>
                </a:path>
              </a:pathLst>
            </a:custGeom>
            <a:solidFill>
              <a:schemeClr val="bg1"/>
            </a:solidFill>
            <a:ln w="160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Montserrat" pitchFamily="2" charset="77"/>
                <a:cs typeface="Arial"/>
                <a:sym typeface="Arial"/>
              </a:endParaRPr>
            </a:p>
          </p:txBody>
        </p:sp>
        <p:sp>
          <p:nvSpPr>
            <p:cNvPr id="14" name="Freeform: Shape 19">
              <a:extLst>
                <a:ext uri="{FF2B5EF4-FFF2-40B4-BE49-F238E27FC236}">
                  <a16:creationId xmlns:a16="http://schemas.microsoft.com/office/drawing/2014/main" id="{31A82C4E-7581-4D02-9515-EDBD51C57AC7}"/>
                </a:ext>
              </a:extLst>
            </p:cNvPr>
            <p:cNvSpPr/>
            <p:nvPr/>
          </p:nvSpPr>
          <p:spPr>
            <a:xfrm>
              <a:off x="4125854" y="3633473"/>
              <a:ext cx="96995" cy="96995"/>
            </a:xfrm>
            <a:custGeom>
              <a:avLst/>
              <a:gdLst>
                <a:gd name="connsiteX0" fmla="*/ 0 w 96995"/>
                <a:gd name="connsiteY0" fmla="*/ 0 h 96995"/>
                <a:gd name="connsiteX1" fmla="*/ 96996 w 96995"/>
                <a:gd name="connsiteY1" fmla="*/ 0 h 96995"/>
                <a:gd name="connsiteX2" fmla="*/ 96996 w 96995"/>
                <a:gd name="connsiteY2" fmla="*/ 96996 h 96995"/>
                <a:gd name="connsiteX3" fmla="*/ 0 w 96995"/>
                <a:gd name="connsiteY3" fmla="*/ 96996 h 96995"/>
              </a:gdLst>
              <a:ahLst/>
              <a:cxnLst>
                <a:cxn ang="0">
                  <a:pos x="connsiteX0" y="connsiteY0"/>
                </a:cxn>
                <a:cxn ang="0">
                  <a:pos x="connsiteX1" y="connsiteY1"/>
                </a:cxn>
                <a:cxn ang="0">
                  <a:pos x="connsiteX2" y="connsiteY2"/>
                </a:cxn>
                <a:cxn ang="0">
                  <a:pos x="connsiteX3" y="connsiteY3"/>
                </a:cxn>
              </a:cxnLst>
              <a:rect l="l" t="t" r="r" b="b"/>
              <a:pathLst>
                <a:path w="96995" h="96995">
                  <a:moveTo>
                    <a:pt x="0" y="0"/>
                  </a:moveTo>
                  <a:lnTo>
                    <a:pt x="96996" y="0"/>
                  </a:lnTo>
                  <a:lnTo>
                    <a:pt x="96996" y="96996"/>
                  </a:lnTo>
                  <a:lnTo>
                    <a:pt x="0" y="96996"/>
                  </a:lnTo>
                  <a:close/>
                </a:path>
              </a:pathLst>
            </a:custGeom>
            <a:solidFill>
              <a:schemeClr val="bg1"/>
            </a:solidFill>
            <a:ln w="160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Montserrat" pitchFamily="2" charset="77"/>
                <a:cs typeface="Arial"/>
                <a:sym typeface="Arial"/>
              </a:endParaRPr>
            </a:p>
          </p:txBody>
        </p:sp>
        <p:sp>
          <p:nvSpPr>
            <p:cNvPr id="15" name="Freeform: Shape 20">
              <a:extLst>
                <a:ext uri="{FF2B5EF4-FFF2-40B4-BE49-F238E27FC236}">
                  <a16:creationId xmlns:a16="http://schemas.microsoft.com/office/drawing/2014/main" id="{1F7E17BE-34FE-49E3-B402-E4BEA28E450A}"/>
                </a:ext>
              </a:extLst>
            </p:cNvPr>
            <p:cNvSpPr/>
            <p:nvPr/>
          </p:nvSpPr>
          <p:spPr>
            <a:xfrm>
              <a:off x="4287514" y="3633473"/>
              <a:ext cx="468813" cy="96995"/>
            </a:xfrm>
            <a:custGeom>
              <a:avLst/>
              <a:gdLst>
                <a:gd name="connsiteX0" fmla="*/ 0 w 468813"/>
                <a:gd name="connsiteY0" fmla="*/ 0 h 96995"/>
                <a:gd name="connsiteX1" fmla="*/ 468814 w 468813"/>
                <a:gd name="connsiteY1" fmla="*/ 0 h 96995"/>
                <a:gd name="connsiteX2" fmla="*/ 468814 w 468813"/>
                <a:gd name="connsiteY2" fmla="*/ 96996 h 96995"/>
                <a:gd name="connsiteX3" fmla="*/ 0 w 468813"/>
                <a:gd name="connsiteY3" fmla="*/ 96996 h 96995"/>
              </a:gdLst>
              <a:ahLst/>
              <a:cxnLst>
                <a:cxn ang="0">
                  <a:pos x="connsiteX0" y="connsiteY0"/>
                </a:cxn>
                <a:cxn ang="0">
                  <a:pos x="connsiteX1" y="connsiteY1"/>
                </a:cxn>
                <a:cxn ang="0">
                  <a:pos x="connsiteX2" y="connsiteY2"/>
                </a:cxn>
                <a:cxn ang="0">
                  <a:pos x="connsiteX3" y="connsiteY3"/>
                </a:cxn>
              </a:cxnLst>
              <a:rect l="l" t="t" r="r" b="b"/>
              <a:pathLst>
                <a:path w="468813" h="96995">
                  <a:moveTo>
                    <a:pt x="0" y="0"/>
                  </a:moveTo>
                  <a:lnTo>
                    <a:pt x="468814" y="0"/>
                  </a:lnTo>
                  <a:lnTo>
                    <a:pt x="468814" y="96996"/>
                  </a:lnTo>
                  <a:lnTo>
                    <a:pt x="0" y="96996"/>
                  </a:lnTo>
                  <a:close/>
                </a:path>
              </a:pathLst>
            </a:custGeom>
            <a:solidFill>
              <a:schemeClr val="bg1"/>
            </a:solidFill>
            <a:ln w="160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Montserrat" pitchFamily="2" charset="77"/>
                <a:cs typeface="Arial"/>
                <a:sym typeface="Arial"/>
              </a:endParaRPr>
            </a:p>
          </p:txBody>
        </p:sp>
        <p:sp>
          <p:nvSpPr>
            <p:cNvPr id="16" name="Freeform: Shape 21">
              <a:extLst>
                <a:ext uri="{FF2B5EF4-FFF2-40B4-BE49-F238E27FC236}">
                  <a16:creationId xmlns:a16="http://schemas.microsoft.com/office/drawing/2014/main" id="{CD1B5E92-C2BB-7E2D-E434-2D08248A7229}"/>
                </a:ext>
              </a:extLst>
            </p:cNvPr>
            <p:cNvSpPr/>
            <p:nvPr/>
          </p:nvSpPr>
          <p:spPr>
            <a:xfrm>
              <a:off x="3592376" y="3633473"/>
              <a:ext cx="468813" cy="96995"/>
            </a:xfrm>
            <a:custGeom>
              <a:avLst/>
              <a:gdLst>
                <a:gd name="connsiteX0" fmla="*/ 0 w 468813"/>
                <a:gd name="connsiteY0" fmla="*/ 0 h 96995"/>
                <a:gd name="connsiteX1" fmla="*/ 468814 w 468813"/>
                <a:gd name="connsiteY1" fmla="*/ 0 h 96995"/>
                <a:gd name="connsiteX2" fmla="*/ 468814 w 468813"/>
                <a:gd name="connsiteY2" fmla="*/ 96996 h 96995"/>
                <a:gd name="connsiteX3" fmla="*/ 0 w 468813"/>
                <a:gd name="connsiteY3" fmla="*/ 96996 h 96995"/>
              </a:gdLst>
              <a:ahLst/>
              <a:cxnLst>
                <a:cxn ang="0">
                  <a:pos x="connsiteX0" y="connsiteY0"/>
                </a:cxn>
                <a:cxn ang="0">
                  <a:pos x="connsiteX1" y="connsiteY1"/>
                </a:cxn>
                <a:cxn ang="0">
                  <a:pos x="connsiteX2" y="connsiteY2"/>
                </a:cxn>
                <a:cxn ang="0">
                  <a:pos x="connsiteX3" y="connsiteY3"/>
                </a:cxn>
              </a:cxnLst>
              <a:rect l="l" t="t" r="r" b="b"/>
              <a:pathLst>
                <a:path w="468813" h="96995">
                  <a:moveTo>
                    <a:pt x="0" y="0"/>
                  </a:moveTo>
                  <a:lnTo>
                    <a:pt x="468814" y="0"/>
                  </a:lnTo>
                  <a:lnTo>
                    <a:pt x="468814" y="96996"/>
                  </a:lnTo>
                  <a:lnTo>
                    <a:pt x="0" y="96996"/>
                  </a:lnTo>
                  <a:close/>
                </a:path>
              </a:pathLst>
            </a:custGeom>
            <a:solidFill>
              <a:schemeClr val="bg1"/>
            </a:solidFill>
            <a:ln w="160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Montserrat" pitchFamily="2" charset="77"/>
                <a:cs typeface="Arial"/>
                <a:sym typeface="Arial"/>
              </a:endParaRPr>
            </a:p>
          </p:txBody>
        </p:sp>
        <p:sp>
          <p:nvSpPr>
            <p:cNvPr id="17" name="Freeform: Shape 22">
              <a:extLst>
                <a:ext uri="{FF2B5EF4-FFF2-40B4-BE49-F238E27FC236}">
                  <a16:creationId xmlns:a16="http://schemas.microsoft.com/office/drawing/2014/main" id="{D3E53933-B8D2-3105-36BF-3B549115AE5F}"/>
                </a:ext>
              </a:extLst>
            </p:cNvPr>
            <p:cNvSpPr/>
            <p:nvPr/>
          </p:nvSpPr>
          <p:spPr>
            <a:xfrm>
              <a:off x="3657040" y="3180825"/>
              <a:ext cx="1034623" cy="258655"/>
            </a:xfrm>
            <a:custGeom>
              <a:avLst/>
              <a:gdLst>
                <a:gd name="connsiteX0" fmla="*/ 976749 w 1034623"/>
                <a:gd name="connsiteY0" fmla="*/ 0 h 258655"/>
                <a:gd name="connsiteX1" fmla="*/ 57874 w 1034623"/>
                <a:gd name="connsiteY1" fmla="*/ 0 h 258655"/>
                <a:gd name="connsiteX2" fmla="*/ 0 w 1034623"/>
                <a:gd name="connsiteY2" fmla="*/ 57874 h 258655"/>
                <a:gd name="connsiteX3" fmla="*/ 0 w 1034623"/>
                <a:gd name="connsiteY3" fmla="*/ 200782 h 258655"/>
                <a:gd name="connsiteX4" fmla="*/ 57874 w 1034623"/>
                <a:gd name="connsiteY4" fmla="*/ 258656 h 258655"/>
                <a:gd name="connsiteX5" fmla="*/ 976749 w 1034623"/>
                <a:gd name="connsiteY5" fmla="*/ 258656 h 258655"/>
                <a:gd name="connsiteX6" fmla="*/ 1034623 w 1034623"/>
                <a:gd name="connsiteY6" fmla="*/ 200782 h 258655"/>
                <a:gd name="connsiteX7" fmla="*/ 1034623 w 1034623"/>
                <a:gd name="connsiteY7" fmla="*/ 57874 h 258655"/>
                <a:gd name="connsiteX8" fmla="*/ 976749 w 1034623"/>
                <a:gd name="connsiteY8" fmla="*/ 0 h 258655"/>
                <a:gd name="connsiteX9" fmla="*/ 161660 w 1034623"/>
                <a:gd name="connsiteY9" fmla="*/ 161660 h 258655"/>
                <a:gd name="connsiteX10" fmla="*/ 129328 w 1034623"/>
                <a:gd name="connsiteY10" fmla="*/ 129328 h 258655"/>
                <a:gd name="connsiteX11" fmla="*/ 161660 w 1034623"/>
                <a:gd name="connsiteY11" fmla="*/ 96996 h 258655"/>
                <a:gd name="connsiteX12" fmla="*/ 193992 w 1034623"/>
                <a:gd name="connsiteY12" fmla="*/ 129328 h 258655"/>
                <a:gd name="connsiteX13" fmla="*/ 161660 w 1034623"/>
                <a:gd name="connsiteY13" fmla="*/ 161660 h 258655"/>
                <a:gd name="connsiteX14" fmla="*/ 323320 w 1034623"/>
                <a:gd name="connsiteY14" fmla="*/ 161660 h 258655"/>
                <a:gd name="connsiteX15" fmla="*/ 290988 w 1034623"/>
                <a:gd name="connsiteY15" fmla="*/ 129328 h 258655"/>
                <a:gd name="connsiteX16" fmla="*/ 323320 w 1034623"/>
                <a:gd name="connsiteY16" fmla="*/ 96996 h 258655"/>
                <a:gd name="connsiteX17" fmla="*/ 355652 w 1034623"/>
                <a:gd name="connsiteY17" fmla="*/ 129328 h 258655"/>
                <a:gd name="connsiteX18" fmla="*/ 323320 w 1034623"/>
                <a:gd name="connsiteY18" fmla="*/ 161660 h 258655"/>
                <a:gd name="connsiteX19" fmla="*/ 484980 w 1034623"/>
                <a:gd name="connsiteY19" fmla="*/ 161660 h 258655"/>
                <a:gd name="connsiteX20" fmla="*/ 452648 w 1034623"/>
                <a:gd name="connsiteY20" fmla="*/ 129328 h 258655"/>
                <a:gd name="connsiteX21" fmla="*/ 484980 w 1034623"/>
                <a:gd name="connsiteY21" fmla="*/ 96996 h 258655"/>
                <a:gd name="connsiteX22" fmla="*/ 517312 w 1034623"/>
                <a:gd name="connsiteY22" fmla="*/ 129328 h 258655"/>
                <a:gd name="connsiteX23" fmla="*/ 484980 w 1034623"/>
                <a:gd name="connsiteY23" fmla="*/ 161660 h 25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34623" h="258655">
                  <a:moveTo>
                    <a:pt x="976749" y="0"/>
                  </a:moveTo>
                  <a:lnTo>
                    <a:pt x="57874" y="0"/>
                  </a:lnTo>
                  <a:cubicBezTo>
                    <a:pt x="25911" y="0"/>
                    <a:pt x="0" y="25911"/>
                    <a:pt x="0" y="57874"/>
                  </a:cubicBezTo>
                  <a:lnTo>
                    <a:pt x="0" y="200782"/>
                  </a:lnTo>
                  <a:cubicBezTo>
                    <a:pt x="0" y="232745"/>
                    <a:pt x="25911" y="258656"/>
                    <a:pt x="57874" y="258656"/>
                  </a:cubicBezTo>
                  <a:lnTo>
                    <a:pt x="976749" y="258656"/>
                  </a:lnTo>
                  <a:cubicBezTo>
                    <a:pt x="1008713" y="258656"/>
                    <a:pt x="1034623" y="232745"/>
                    <a:pt x="1034623" y="200782"/>
                  </a:cubicBezTo>
                  <a:lnTo>
                    <a:pt x="1034623" y="57874"/>
                  </a:lnTo>
                  <a:cubicBezTo>
                    <a:pt x="1034623" y="25911"/>
                    <a:pt x="1008713" y="0"/>
                    <a:pt x="976749" y="0"/>
                  </a:cubicBezTo>
                  <a:close/>
                  <a:moveTo>
                    <a:pt x="161660" y="161660"/>
                  </a:moveTo>
                  <a:cubicBezTo>
                    <a:pt x="143803" y="161660"/>
                    <a:pt x="129328" y="147185"/>
                    <a:pt x="129328" y="129328"/>
                  </a:cubicBezTo>
                  <a:cubicBezTo>
                    <a:pt x="129328" y="111471"/>
                    <a:pt x="143803" y="96996"/>
                    <a:pt x="161660" y="96996"/>
                  </a:cubicBezTo>
                  <a:cubicBezTo>
                    <a:pt x="179517" y="96996"/>
                    <a:pt x="193992" y="111471"/>
                    <a:pt x="193992" y="129328"/>
                  </a:cubicBezTo>
                  <a:cubicBezTo>
                    <a:pt x="193992" y="147185"/>
                    <a:pt x="179517" y="161660"/>
                    <a:pt x="161660" y="161660"/>
                  </a:cubicBezTo>
                  <a:close/>
                  <a:moveTo>
                    <a:pt x="323320" y="161660"/>
                  </a:moveTo>
                  <a:cubicBezTo>
                    <a:pt x="305463" y="161660"/>
                    <a:pt x="290988" y="147185"/>
                    <a:pt x="290988" y="129328"/>
                  </a:cubicBezTo>
                  <a:cubicBezTo>
                    <a:pt x="290988" y="111471"/>
                    <a:pt x="305463" y="96996"/>
                    <a:pt x="323320" y="96996"/>
                  </a:cubicBezTo>
                  <a:cubicBezTo>
                    <a:pt x="341177" y="96996"/>
                    <a:pt x="355652" y="111471"/>
                    <a:pt x="355652" y="129328"/>
                  </a:cubicBezTo>
                  <a:cubicBezTo>
                    <a:pt x="355652" y="147185"/>
                    <a:pt x="341177" y="161660"/>
                    <a:pt x="323320" y="161660"/>
                  </a:cubicBezTo>
                  <a:close/>
                  <a:moveTo>
                    <a:pt x="484980" y="161660"/>
                  </a:moveTo>
                  <a:cubicBezTo>
                    <a:pt x="467123" y="161660"/>
                    <a:pt x="452648" y="147185"/>
                    <a:pt x="452648" y="129328"/>
                  </a:cubicBezTo>
                  <a:cubicBezTo>
                    <a:pt x="452648" y="111471"/>
                    <a:pt x="467123" y="96996"/>
                    <a:pt x="484980" y="96996"/>
                  </a:cubicBezTo>
                  <a:cubicBezTo>
                    <a:pt x="502837" y="96996"/>
                    <a:pt x="517312" y="111471"/>
                    <a:pt x="517312" y="129328"/>
                  </a:cubicBezTo>
                  <a:cubicBezTo>
                    <a:pt x="517312" y="147185"/>
                    <a:pt x="502837" y="161660"/>
                    <a:pt x="484980" y="161660"/>
                  </a:cubicBezTo>
                  <a:close/>
                </a:path>
              </a:pathLst>
            </a:custGeom>
            <a:solidFill>
              <a:schemeClr val="bg1"/>
            </a:solidFill>
            <a:ln w="160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Montserrat" pitchFamily="2" charset="77"/>
                <a:cs typeface="Arial"/>
                <a:sym typeface="Arial"/>
              </a:endParaRPr>
            </a:p>
          </p:txBody>
        </p:sp>
        <p:sp>
          <p:nvSpPr>
            <p:cNvPr id="19" name="Freeform: Shape 23">
              <a:extLst>
                <a:ext uri="{FF2B5EF4-FFF2-40B4-BE49-F238E27FC236}">
                  <a16:creationId xmlns:a16="http://schemas.microsoft.com/office/drawing/2014/main" id="{83F8B6E6-31B6-B896-7A47-A5A555726855}"/>
                </a:ext>
              </a:extLst>
            </p:cNvPr>
            <p:cNvSpPr/>
            <p:nvPr/>
          </p:nvSpPr>
          <p:spPr>
            <a:xfrm>
              <a:off x="3657040" y="2857505"/>
              <a:ext cx="1034623" cy="258655"/>
            </a:xfrm>
            <a:custGeom>
              <a:avLst/>
              <a:gdLst>
                <a:gd name="connsiteX0" fmla="*/ 976749 w 1034623"/>
                <a:gd name="connsiteY0" fmla="*/ 0 h 258655"/>
                <a:gd name="connsiteX1" fmla="*/ 57874 w 1034623"/>
                <a:gd name="connsiteY1" fmla="*/ 0 h 258655"/>
                <a:gd name="connsiteX2" fmla="*/ 0 w 1034623"/>
                <a:gd name="connsiteY2" fmla="*/ 57874 h 258655"/>
                <a:gd name="connsiteX3" fmla="*/ 0 w 1034623"/>
                <a:gd name="connsiteY3" fmla="*/ 200782 h 258655"/>
                <a:gd name="connsiteX4" fmla="*/ 57874 w 1034623"/>
                <a:gd name="connsiteY4" fmla="*/ 258656 h 258655"/>
                <a:gd name="connsiteX5" fmla="*/ 976749 w 1034623"/>
                <a:gd name="connsiteY5" fmla="*/ 258656 h 258655"/>
                <a:gd name="connsiteX6" fmla="*/ 1034623 w 1034623"/>
                <a:gd name="connsiteY6" fmla="*/ 200782 h 258655"/>
                <a:gd name="connsiteX7" fmla="*/ 1034623 w 1034623"/>
                <a:gd name="connsiteY7" fmla="*/ 57874 h 258655"/>
                <a:gd name="connsiteX8" fmla="*/ 976749 w 1034623"/>
                <a:gd name="connsiteY8" fmla="*/ 0 h 258655"/>
                <a:gd name="connsiteX9" fmla="*/ 161660 w 1034623"/>
                <a:gd name="connsiteY9" fmla="*/ 161660 h 258655"/>
                <a:gd name="connsiteX10" fmla="*/ 129328 w 1034623"/>
                <a:gd name="connsiteY10" fmla="*/ 129328 h 258655"/>
                <a:gd name="connsiteX11" fmla="*/ 161660 w 1034623"/>
                <a:gd name="connsiteY11" fmla="*/ 96996 h 258655"/>
                <a:gd name="connsiteX12" fmla="*/ 193992 w 1034623"/>
                <a:gd name="connsiteY12" fmla="*/ 129328 h 258655"/>
                <a:gd name="connsiteX13" fmla="*/ 161660 w 1034623"/>
                <a:gd name="connsiteY13" fmla="*/ 161660 h 258655"/>
                <a:gd name="connsiteX14" fmla="*/ 323320 w 1034623"/>
                <a:gd name="connsiteY14" fmla="*/ 161660 h 258655"/>
                <a:gd name="connsiteX15" fmla="*/ 290988 w 1034623"/>
                <a:gd name="connsiteY15" fmla="*/ 129328 h 258655"/>
                <a:gd name="connsiteX16" fmla="*/ 323320 w 1034623"/>
                <a:gd name="connsiteY16" fmla="*/ 96996 h 258655"/>
                <a:gd name="connsiteX17" fmla="*/ 355652 w 1034623"/>
                <a:gd name="connsiteY17" fmla="*/ 129328 h 258655"/>
                <a:gd name="connsiteX18" fmla="*/ 323320 w 1034623"/>
                <a:gd name="connsiteY18" fmla="*/ 161660 h 258655"/>
                <a:gd name="connsiteX19" fmla="*/ 484980 w 1034623"/>
                <a:gd name="connsiteY19" fmla="*/ 161660 h 258655"/>
                <a:gd name="connsiteX20" fmla="*/ 452648 w 1034623"/>
                <a:gd name="connsiteY20" fmla="*/ 129328 h 258655"/>
                <a:gd name="connsiteX21" fmla="*/ 484980 w 1034623"/>
                <a:gd name="connsiteY21" fmla="*/ 96996 h 258655"/>
                <a:gd name="connsiteX22" fmla="*/ 517312 w 1034623"/>
                <a:gd name="connsiteY22" fmla="*/ 129328 h 258655"/>
                <a:gd name="connsiteX23" fmla="*/ 484980 w 1034623"/>
                <a:gd name="connsiteY23" fmla="*/ 161660 h 25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34623" h="258655">
                  <a:moveTo>
                    <a:pt x="976749" y="0"/>
                  </a:moveTo>
                  <a:lnTo>
                    <a:pt x="57874" y="0"/>
                  </a:lnTo>
                  <a:cubicBezTo>
                    <a:pt x="25911" y="0"/>
                    <a:pt x="0" y="25911"/>
                    <a:pt x="0" y="57874"/>
                  </a:cubicBezTo>
                  <a:lnTo>
                    <a:pt x="0" y="200782"/>
                  </a:lnTo>
                  <a:cubicBezTo>
                    <a:pt x="0" y="232745"/>
                    <a:pt x="25911" y="258656"/>
                    <a:pt x="57874" y="258656"/>
                  </a:cubicBezTo>
                  <a:lnTo>
                    <a:pt x="976749" y="258656"/>
                  </a:lnTo>
                  <a:cubicBezTo>
                    <a:pt x="1008713" y="258656"/>
                    <a:pt x="1034623" y="232745"/>
                    <a:pt x="1034623" y="200782"/>
                  </a:cubicBezTo>
                  <a:lnTo>
                    <a:pt x="1034623" y="57874"/>
                  </a:lnTo>
                  <a:cubicBezTo>
                    <a:pt x="1034623" y="25911"/>
                    <a:pt x="1008713" y="0"/>
                    <a:pt x="976749" y="0"/>
                  </a:cubicBezTo>
                  <a:close/>
                  <a:moveTo>
                    <a:pt x="161660" y="161660"/>
                  </a:moveTo>
                  <a:cubicBezTo>
                    <a:pt x="143803" y="161660"/>
                    <a:pt x="129328" y="147185"/>
                    <a:pt x="129328" y="129328"/>
                  </a:cubicBezTo>
                  <a:cubicBezTo>
                    <a:pt x="129328" y="111471"/>
                    <a:pt x="143803" y="96996"/>
                    <a:pt x="161660" y="96996"/>
                  </a:cubicBezTo>
                  <a:cubicBezTo>
                    <a:pt x="179517" y="96996"/>
                    <a:pt x="193992" y="111471"/>
                    <a:pt x="193992" y="129328"/>
                  </a:cubicBezTo>
                  <a:cubicBezTo>
                    <a:pt x="193992" y="147185"/>
                    <a:pt x="179517" y="161660"/>
                    <a:pt x="161660" y="161660"/>
                  </a:cubicBezTo>
                  <a:close/>
                  <a:moveTo>
                    <a:pt x="323320" y="161660"/>
                  </a:moveTo>
                  <a:cubicBezTo>
                    <a:pt x="305463" y="161660"/>
                    <a:pt x="290988" y="147185"/>
                    <a:pt x="290988" y="129328"/>
                  </a:cubicBezTo>
                  <a:cubicBezTo>
                    <a:pt x="290988" y="111471"/>
                    <a:pt x="305463" y="96996"/>
                    <a:pt x="323320" y="96996"/>
                  </a:cubicBezTo>
                  <a:cubicBezTo>
                    <a:pt x="341177" y="96996"/>
                    <a:pt x="355652" y="111471"/>
                    <a:pt x="355652" y="129328"/>
                  </a:cubicBezTo>
                  <a:cubicBezTo>
                    <a:pt x="355652" y="147185"/>
                    <a:pt x="341177" y="161660"/>
                    <a:pt x="323320" y="161660"/>
                  </a:cubicBezTo>
                  <a:close/>
                  <a:moveTo>
                    <a:pt x="484980" y="161660"/>
                  </a:moveTo>
                  <a:cubicBezTo>
                    <a:pt x="467123" y="161660"/>
                    <a:pt x="452648" y="147185"/>
                    <a:pt x="452648" y="129328"/>
                  </a:cubicBezTo>
                  <a:cubicBezTo>
                    <a:pt x="452648" y="111471"/>
                    <a:pt x="467123" y="96996"/>
                    <a:pt x="484980" y="96996"/>
                  </a:cubicBezTo>
                  <a:cubicBezTo>
                    <a:pt x="502837" y="96996"/>
                    <a:pt x="517312" y="111471"/>
                    <a:pt x="517312" y="129328"/>
                  </a:cubicBezTo>
                  <a:cubicBezTo>
                    <a:pt x="517312" y="147185"/>
                    <a:pt x="502837" y="161660"/>
                    <a:pt x="484980" y="161660"/>
                  </a:cubicBezTo>
                  <a:close/>
                </a:path>
              </a:pathLst>
            </a:custGeom>
            <a:solidFill>
              <a:srgbClr val="002A3A"/>
            </a:solidFill>
            <a:ln w="160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Montserrat" pitchFamily="2" charset="77"/>
                <a:cs typeface="Arial"/>
                <a:sym typeface="Arial"/>
              </a:endParaRPr>
            </a:p>
          </p:txBody>
        </p:sp>
        <p:sp>
          <p:nvSpPr>
            <p:cNvPr id="23" name="Freeform: Shape 24">
              <a:extLst>
                <a:ext uri="{FF2B5EF4-FFF2-40B4-BE49-F238E27FC236}">
                  <a16:creationId xmlns:a16="http://schemas.microsoft.com/office/drawing/2014/main" id="{6785F531-5C17-F1E2-A0E6-7790BDEE2876}"/>
                </a:ext>
              </a:extLst>
            </p:cNvPr>
            <p:cNvSpPr/>
            <p:nvPr/>
          </p:nvSpPr>
          <p:spPr>
            <a:xfrm>
              <a:off x="3657040" y="2534185"/>
              <a:ext cx="1034623" cy="258655"/>
            </a:xfrm>
            <a:custGeom>
              <a:avLst/>
              <a:gdLst>
                <a:gd name="connsiteX0" fmla="*/ 976749 w 1034623"/>
                <a:gd name="connsiteY0" fmla="*/ 0 h 258655"/>
                <a:gd name="connsiteX1" fmla="*/ 57874 w 1034623"/>
                <a:gd name="connsiteY1" fmla="*/ 0 h 258655"/>
                <a:gd name="connsiteX2" fmla="*/ 0 w 1034623"/>
                <a:gd name="connsiteY2" fmla="*/ 57874 h 258655"/>
                <a:gd name="connsiteX3" fmla="*/ 0 w 1034623"/>
                <a:gd name="connsiteY3" fmla="*/ 200782 h 258655"/>
                <a:gd name="connsiteX4" fmla="*/ 57874 w 1034623"/>
                <a:gd name="connsiteY4" fmla="*/ 258656 h 258655"/>
                <a:gd name="connsiteX5" fmla="*/ 976749 w 1034623"/>
                <a:gd name="connsiteY5" fmla="*/ 258656 h 258655"/>
                <a:gd name="connsiteX6" fmla="*/ 1034623 w 1034623"/>
                <a:gd name="connsiteY6" fmla="*/ 200782 h 258655"/>
                <a:gd name="connsiteX7" fmla="*/ 1034623 w 1034623"/>
                <a:gd name="connsiteY7" fmla="*/ 57874 h 258655"/>
                <a:gd name="connsiteX8" fmla="*/ 976749 w 1034623"/>
                <a:gd name="connsiteY8" fmla="*/ 0 h 258655"/>
                <a:gd name="connsiteX9" fmla="*/ 161660 w 1034623"/>
                <a:gd name="connsiteY9" fmla="*/ 161660 h 258655"/>
                <a:gd name="connsiteX10" fmla="*/ 129328 w 1034623"/>
                <a:gd name="connsiteY10" fmla="*/ 129328 h 258655"/>
                <a:gd name="connsiteX11" fmla="*/ 161660 w 1034623"/>
                <a:gd name="connsiteY11" fmla="*/ 96996 h 258655"/>
                <a:gd name="connsiteX12" fmla="*/ 193992 w 1034623"/>
                <a:gd name="connsiteY12" fmla="*/ 129328 h 258655"/>
                <a:gd name="connsiteX13" fmla="*/ 161660 w 1034623"/>
                <a:gd name="connsiteY13" fmla="*/ 161660 h 258655"/>
                <a:gd name="connsiteX14" fmla="*/ 323320 w 1034623"/>
                <a:gd name="connsiteY14" fmla="*/ 161660 h 258655"/>
                <a:gd name="connsiteX15" fmla="*/ 290988 w 1034623"/>
                <a:gd name="connsiteY15" fmla="*/ 129328 h 258655"/>
                <a:gd name="connsiteX16" fmla="*/ 323320 w 1034623"/>
                <a:gd name="connsiteY16" fmla="*/ 96996 h 258655"/>
                <a:gd name="connsiteX17" fmla="*/ 355652 w 1034623"/>
                <a:gd name="connsiteY17" fmla="*/ 129328 h 258655"/>
                <a:gd name="connsiteX18" fmla="*/ 323320 w 1034623"/>
                <a:gd name="connsiteY18" fmla="*/ 161660 h 258655"/>
                <a:gd name="connsiteX19" fmla="*/ 484980 w 1034623"/>
                <a:gd name="connsiteY19" fmla="*/ 161660 h 258655"/>
                <a:gd name="connsiteX20" fmla="*/ 452648 w 1034623"/>
                <a:gd name="connsiteY20" fmla="*/ 129328 h 258655"/>
                <a:gd name="connsiteX21" fmla="*/ 484980 w 1034623"/>
                <a:gd name="connsiteY21" fmla="*/ 96996 h 258655"/>
                <a:gd name="connsiteX22" fmla="*/ 517312 w 1034623"/>
                <a:gd name="connsiteY22" fmla="*/ 129328 h 258655"/>
                <a:gd name="connsiteX23" fmla="*/ 484980 w 1034623"/>
                <a:gd name="connsiteY23" fmla="*/ 161660 h 258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34623" h="258655">
                  <a:moveTo>
                    <a:pt x="976749" y="0"/>
                  </a:moveTo>
                  <a:lnTo>
                    <a:pt x="57874" y="0"/>
                  </a:lnTo>
                  <a:cubicBezTo>
                    <a:pt x="25911" y="0"/>
                    <a:pt x="0" y="25911"/>
                    <a:pt x="0" y="57874"/>
                  </a:cubicBezTo>
                  <a:lnTo>
                    <a:pt x="0" y="200782"/>
                  </a:lnTo>
                  <a:cubicBezTo>
                    <a:pt x="0" y="232745"/>
                    <a:pt x="25911" y="258656"/>
                    <a:pt x="57874" y="258656"/>
                  </a:cubicBezTo>
                  <a:lnTo>
                    <a:pt x="976749" y="258656"/>
                  </a:lnTo>
                  <a:cubicBezTo>
                    <a:pt x="1008713" y="258656"/>
                    <a:pt x="1034623" y="232745"/>
                    <a:pt x="1034623" y="200782"/>
                  </a:cubicBezTo>
                  <a:lnTo>
                    <a:pt x="1034623" y="57874"/>
                  </a:lnTo>
                  <a:cubicBezTo>
                    <a:pt x="1034623" y="25911"/>
                    <a:pt x="1008713" y="0"/>
                    <a:pt x="976749" y="0"/>
                  </a:cubicBezTo>
                  <a:close/>
                  <a:moveTo>
                    <a:pt x="161660" y="161660"/>
                  </a:moveTo>
                  <a:cubicBezTo>
                    <a:pt x="143803" y="161660"/>
                    <a:pt x="129328" y="147185"/>
                    <a:pt x="129328" y="129328"/>
                  </a:cubicBezTo>
                  <a:cubicBezTo>
                    <a:pt x="129328" y="111471"/>
                    <a:pt x="143803" y="96996"/>
                    <a:pt x="161660" y="96996"/>
                  </a:cubicBezTo>
                  <a:cubicBezTo>
                    <a:pt x="179517" y="96996"/>
                    <a:pt x="193992" y="111471"/>
                    <a:pt x="193992" y="129328"/>
                  </a:cubicBezTo>
                  <a:cubicBezTo>
                    <a:pt x="193992" y="147185"/>
                    <a:pt x="179517" y="161660"/>
                    <a:pt x="161660" y="161660"/>
                  </a:cubicBezTo>
                  <a:close/>
                  <a:moveTo>
                    <a:pt x="323320" y="161660"/>
                  </a:moveTo>
                  <a:cubicBezTo>
                    <a:pt x="305463" y="161660"/>
                    <a:pt x="290988" y="147185"/>
                    <a:pt x="290988" y="129328"/>
                  </a:cubicBezTo>
                  <a:cubicBezTo>
                    <a:pt x="290988" y="111471"/>
                    <a:pt x="305463" y="96996"/>
                    <a:pt x="323320" y="96996"/>
                  </a:cubicBezTo>
                  <a:cubicBezTo>
                    <a:pt x="341177" y="96996"/>
                    <a:pt x="355652" y="111471"/>
                    <a:pt x="355652" y="129328"/>
                  </a:cubicBezTo>
                  <a:cubicBezTo>
                    <a:pt x="355652" y="147185"/>
                    <a:pt x="341177" y="161660"/>
                    <a:pt x="323320" y="161660"/>
                  </a:cubicBezTo>
                  <a:close/>
                  <a:moveTo>
                    <a:pt x="484980" y="161660"/>
                  </a:moveTo>
                  <a:cubicBezTo>
                    <a:pt x="467123" y="161660"/>
                    <a:pt x="452648" y="147185"/>
                    <a:pt x="452648" y="129328"/>
                  </a:cubicBezTo>
                  <a:cubicBezTo>
                    <a:pt x="452648" y="111471"/>
                    <a:pt x="467123" y="96996"/>
                    <a:pt x="484980" y="96996"/>
                  </a:cubicBezTo>
                  <a:cubicBezTo>
                    <a:pt x="502837" y="96996"/>
                    <a:pt x="517312" y="111471"/>
                    <a:pt x="517312" y="129328"/>
                  </a:cubicBezTo>
                  <a:cubicBezTo>
                    <a:pt x="517312" y="147185"/>
                    <a:pt x="502837" y="161660"/>
                    <a:pt x="484980" y="161660"/>
                  </a:cubicBezTo>
                  <a:close/>
                </a:path>
              </a:pathLst>
            </a:custGeom>
            <a:solidFill>
              <a:schemeClr val="bg1"/>
            </a:solidFill>
            <a:ln w="160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Montserrat" pitchFamily="2" charset="77"/>
                <a:cs typeface="Arial"/>
                <a:sym typeface="Arial"/>
              </a:endParaRPr>
            </a:p>
          </p:txBody>
        </p:sp>
        <p:sp>
          <p:nvSpPr>
            <p:cNvPr id="24" name="Freeform: Shape 26">
              <a:extLst>
                <a:ext uri="{FF2B5EF4-FFF2-40B4-BE49-F238E27FC236}">
                  <a16:creationId xmlns:a16="http://schemas.microsoft.com/office/drawing/2014/main" id="{7627F7F3-0A2E-9A5E-1263-176EB5C89D2A}"/>
                </a:ext>
              </a:extLst>
            </p:cNvPr>
            <p:cNvSpPr/>
            <p:nvPr/>
          </p:nvSpPr>
          <p:spPr>
            <a:xfrm>
              <a:off x="3657041" y="2725271"/>
              <a:ext cx="1034622" cy="649545"/>
            </a:xfrm>
            <a:custGeom>
              <a:avLst/>
              <a:gdLst>
                <a:gd name="connsiteX0" fmla="*/ 0 w 468813"/>
                <a:gd name="connsiteY0" fmla="*/ 0 h 96995"/>
                <a:gd name="connsiteX1" fmla="*/ 468814 w 468813"/>
                <a:gd name="connsiteY1" fmla="*/ 0 h 96995"/>
                <a:gd name="connsiteX2" fmla="*/ 468814 w 468813"/>
                <a:gd name="connsiteY2" fmla="*/ 96996 h 96995"/>
                <a:gd name="connsiteX3" fmla="*/ 0 w 468813"/>
                <a:gd name="connsiteY3" fmla="*/ 96996 h 96995"/>
              </a:gdLst>
              <a:ahLst/>
              <a:cxnLst>
                <a:cxn ang="0">
                  <a:pos x="connsiteX0" y="connsiteY0"/>
                </a:cxn>
                <a:cxn ang="0">
                  <a:pos x="connsiteX1" y="connsiteY1"/>
                </a:cxn>
                <a:cxn ang="0">
                  <a:pos x="connsiteX2" y="connsiteY2"/>
                </a:cxn>
                <a:cxn ang="0">
                  <a:pos x="connsiteX3" y="connsiteY3"/>
                </a:cxn>
              </a:cxnLst>
              <a:rect l="l" t="t" r="r" b="b"/>
              <a:pathLst>
                <a:path w="468813" h="96995">
                  <a:moveTo>
                    <a:pt x="0" y="0"/>
                  </a:moveTo>
                  <a:lnTo>
                    <a:pt x="468814" y="0"/>
                  </a:lnTo>
                  <a:lnTo>
                    <a:pt x="468814" y="96996"/>
                  </a:lnTo>
                  <a:lnTo>
                    <a:pt x="0" y="96996"/>
                  </a:lnTo>
                  <a:close/>
                </a:path>
              </a:pathLst>
            </a:custGeom>
            <a:solidFill>
              <a:schemeClr val="bg1"/>
            </a:solidFill>
            <a:ln w="160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2000" b="0" i="0" u="none" strike="noStrike" kern="0" cap="none" spc="0" normalizeH="0" baseline="0" noProof="0">
                <a:ln>
                  <a:noFill/>
                </a:ln>
                <a:solidFill>
                  <a:srgbClr val="FFFFFF"/>
                </a:solidFill>
                <a:effectLst/>
                <a:uLnTx/>
                <a:uFillTx/>
                <a:latin typeface="Montserrat" pitchFamily="2" charset="77"/>
                <a:cs typeface="Arial"/>
                <a:sym typeface="Arial"/>
              </a:endParaRPr>
            </a:p>
          </p:txBody>
        </p:sp>
      </p:grpSp>
      <p:pic>
        <p:nvPicPr>
          <p:cNvPr id="28" name="Graphic 27" descr="Internet with solid fill">
            <a:extLst>
              <a:ext uri="{FF2B5EF4-FFF2-40B4-BE49-F238E27FC236}">
                <a16:creationId xmlns:a16="http://schemas.microsoft.com/office/drawing/2014/main" id="{B3F1BA82-A806-E4ED-F3BA-D911C25953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7186" y="3359757"/>
            <a:ext cx="1621302" cy="1621299"/>
          </a:xfrm>
          <a:prstGeom prst="rect">
            <a:avLst/>
          </a:prstGeom>
        </p:spPr>
      </p:pic>
      <p:sp>
        <p:nvSpPr>
          <p:cNvPr id="29" name="TextBox 28">
            <a:extLst>
              <a:ext uri="{FF2B5EF4-FFF2-40B4-BE49-F238E27FC236}">
                <a16:creationId xmlns:a16="http://schemas.microsoft.com/office/drawing/2014/main" id="{EE7B3ADC-DCEF-C699-8ABC-AD6BD64CECEC}"/>
              </a:ext>
            </a:extLst>
          </p:cNvPr>
          <p:cNvSpPr txBox="1"/>
          <p:nvPr/>
        </p:nvSpPr>
        <p:spPr>
          <a:xfrm>
            <a:off x="879775" y="2963345"/>
            <a:ext cx="187612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Software</a:t>
            </a:r>
            <a:endParaRPr kumimoji="0" lang="en-GB" sz="12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grpSp>
        <p:nvGrpSpPr>
          <p:cNvPr id="33" name="Group 32">
            <a:extLst>
              <a:ext uri="{FF2B5EF4-FFF2-40B4-BE49-F238E27FC236}">
                <a16:creationId xmlns:a16="http://schemas.microsoft.com/office/drawing/2014/main" id="{B809E628-0FD3-E0E5-5612-F1F4EA76EDEC}"/>
              </a:ext>
            </a:extLst>
          </p:cNvPr>
          <p:cNvGrpSpPr/>
          <p:nvPr/>
        </p:nvGrpSpPr>
        <p:grpSpPr>
          <a:xfrm>
            <a:off x="7767103" y="3359757"/>
            <a:ext cx="749233" cy="1621299"/>
            <a:chOff x="5784786" y="1245052"/>
            <a:chExt cx="717176" cy="1551935"/>
          </a:xfrm>
        </p:grpSpPr>
        <p:sp>
          <p:nvSpPr>
            <p:cNvPr id="35" name="Rectangle: Rounded Corners 15">
              <a:extLst>
                <a:ext uri="{FF2B5EF4-FFF2-40B4-BE49-F238E27FC236}">
                  <a16:creationId xmlns:a16="http://schemas.microsoft.com/office/drawing/2014/main" id="{3AC5B174-1BDD-2B76-F36D-3C31A6D5C004}"/>
                </a:ext>
              </a:extLst>
            </p:cNvPr>
            <p:cNvSpPr/>
            <p:nvPr/>
          </p:nvSpPr>
          <p:spPr>
            <a:xfrm>
              <a:off x="5784786" y="1245052"/>
              <a:ext cx="717176" cy="15519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00" b="0" i="0" u="none" strike="noStrike" kern="0" cap="none" spc="0" normalizeH="0" baseline="0" noProof="0" dirty="0">
                <a:ln>
                  <a:noFill/>
                </a:ln>
                <a:solidFill>
                  <a:srgbClr val="FFFFFF"/>
                </a:solidFill>
                <a:effectLst/>
                <a:uLnTx/>
                <a:uFillTx/>
                <a:latin typeface="Montserrat" pitchFamily="2" charset="77"/>
                <a:ea typeface="+mn-ea"/>
                <a:cs typeface="+mn-cs"/>
                <a:sym typeface="Arial"/>
              </a:endParaRPr>
            </a:p>
          </p:txBody>
        </p:sp>
        <p:sp>
          <p:nvSpPr>
            <p:cNvPr id="36" name="Half Frame 16">
              <a:extLst>
                <a:ext uri="{FF2B5EF4-FFF2-40B4-BE49-F238E27FC236}">
                  <a16:creationId xmlns:a16="http://schemas.microsoft.com/office/drawing/2014/main" id="{142CC309-AE7A-1C87-C206-3A4128050C5F}"/>
                </a:ext>
              </a:extLst>
            </p:cNvPr>
            <p:cNvSpPr/>
            <p:nvPr/>
          </p:nvSpPr>
          <p:spPr>
            <a:xfrm rot="2691864">
              <a:off x="5954075" y="2141654"/>
              <a:ext cx="380020" cy="373238"/>
            </a:xfrm>
            <a:custGeom>
              <a:avLst/>
              <a:gdLst>
                <a:gd name="connsiteX0" fmla="*/ 0 w 467000"/>
                <a:gd name="connsiteY0" fmla="*/ 0 h 458452"/>
                <a:gd name="connsiteX1" fmla="*/ 467000 w 467000"/>
                <a:gd name="connsiteY1" fmla="*/ 0 h 458452"/>
                <a:gd name="connsiteX2" fmla="*/ 415182 w 467000"/>
                <a:gd name="connsiteY2" fmla="*/ 50870 h 458452"/>
                <a:gd name="connsiteX3" fmla="*/ 50159 w 467000"/>
                <a:gd name="connsiteY3" fmla="*/ 50870 h 458452"/>
                <a:gd name="connsiteX4" fmla="*/ 50159 w 467000"/>
                <a:gd name="connsiteY4" fmla="*/ 409211 h 458452"/>
                <a:gd name="connsiteX5" fmla="*/ 0 w 467000"/>
                <a:gd name="connsiteY5" fmla="*/ 458452 h 458452"/>
                <a:gd name="connsiteX6" fmla="*/ 0 w 467000"/>
                <a:gd name="connsiteY6" fmla="*/ 0 h 458452"/>
                <a:gd name="connsiteX0" fmla="*/ 0 w 467001"/>
                <a:gd name="connsiteY0" fmla="*/ 0 h 458452"/>
                <a:gd name="connsiteX1" fmla="*/ 467001 w 467001"/>
                <a:gd name="connsiteY1" fmla="*/ 0 h 458452"/>
                <a:gd name="connsiteX2" fmla="*/ 415183 w 467001"/>
                <a:gd name="connsiteY2" fmla="*/ 50870 h 458452"/>
                <a:gd name="connsiteX3" fmla="*/ 50160 w 467001"/>
                <a:gd name="connsiteY3" fmla="*/ 50870 h 458452"/>
                <a:gd name="connsiteX4" fmla="*/ 50160 w 467001"/>
                <a:gd name="connsiteY4" fmla="*/ 409211 h 458452"/>
                <a:gd name="connsiteX5" fmla="*/ 1 w 467001"/>
                <a:gd name="connsiteY5" fmla="*/ 458452 h 458452"/>
                <a:gd name="connsiteX6" fmla="*/ 0 w 467001"/>
                <a:gd name="connsiteY6" fmla="*/ 0 h 458452"/>
                <a:gd name="connsiteX0" fmla="*/ 0 w 467001"/>
                <a:gd name="connsiteY0" fmla="*/ 0 h 458452"/>
                <a:gd name="connsiteX1" fmla="*/ 467001 w 467001"/>
                <a:gd name="connsiteY1" fmla="*/ 0 h 458452"/>
                <a:gd name="connsiteX2" fmla="*/ 415183 w 467001"/>
                <a:gd name="connsiteY2" fmla="*/ 50870 h 458452"/>
                <a:gd name="connsiteX3" fmla="*/ 107289 w 467001"/>
                <a:gd name="connsiteY3" fmla="*/ 101520 h 458452"/>
                <a:gd name="connsiteX4" fmla="*/ 50160 w 467001"/>
                <a:gd name="connsiteY4" fmla="*/ 409211 h 458452"/>
                <a:gd name="connsiteX5" fmla="*/ 1 w 467001"/>
                <a:gd name="connsiteY5" fmla="*/ 458452 h 458452"/>
                <a:gd name="connsiteX6" fmla="*/ 0 w 467001"/>
                <a:gd name="connsiteY6" fmla="*/ 0 h 458452"/>
                <a:gd name="connsiteX0" fmla="*/ 62167 w 467000"/>
                <a:gd name="connsiteY0" fmla="*/ 55713 h 458452"/>
                <a:gd name="connsiteX1" fmla="*/ 467000 w 467000"/>
                <a:gd name="connsiteY1" fmla="*/ 0 h 458452"/>
                <a:gd name="connsiteX2" fmla="*/ 415182 w 467000"/>
                <a:gd name="connsiteY2" fmla="*/ 50870 h 458452"/>
                <a:gd name="connsiteX3" fmla="*/ 107288 w 467000"/>
                <a:gd name="connsiteY3" fmla="*/ 101520 h 458452"/>
                <a:gd name="connsiteX4" fmla="*/ 50159 w 467000"/>
                <a:gd name="connsiteY4" fmla="*/ 409211 h 458452"/>
                <a:gd name="connsiteX5" fmla="*/ 0 w 467000"/>
                <a:gd name="connsiteY5" fmla="*/ 458452 h 458452"/>
                <a:gd name="connsiteX6" fmla="*/ 62167 w 467000"/>
                <a:gd name="connsiteY6" fmla="*/ 55713 h 458452"/>
                <a:gd name="connsiteX0" fmla="*/ 62167 w 467000"/>
                <a:gd name="connsiteY0" fmla="*/ 55713 h 458452"/>
                <a:gd name="connsiteX1" fmla="*/ 467000 w 467000"/>
                <a:gd name="connsiteY1" fmla="*/ 0 h 458452"/>
                <a:gd name="connsiteX2" fmla="*/ 415182 w 467000"/>
                <a:gd name="connsiteY2" fmla="*/ 50870 h 458452"/>
                <a:gd name="connsiteX3" fmla="*/ 107288 w 467000"/>
                <a:gd name="connsiteY3" fmla="*/ 101520 h 458452"/>
                <a:gd name="connsiteX4" fmla="*/ 50159 w 467000"/>
                <a:gd name="connsiteY4" fmla="*/ 409211 h 458452"/>
                <a:gd name="connsiteX5" fmla="*/ 0 w 467000"/>
                <a:gd name="connsiteY5" fmla="*/ 458452 h 458452"/>
                <a:gd name="connsiteX6" fmla="*/ 62167 w 467000"/>
                <a:gd name="connsiteY6" fmla="*/ 55713 h 458452"/>
                <a:gd name="connsiteX0" fmla="*/ 62167 w 467000"/>
                <a:gd name="connsiteY0" fmla="*/ 55713 h 458720"/>
                <a:gd name="connsiteX1" fmla="*/ 467000 w 467000"/>
                <a:gd name="connsiteY1" fmla="*/ 0 h 458720"/>
                <a:gd name="connsiteX2" fmla="*/ 415182 w 467000"/>
                <a:gd name="connsiteY2" fmla="*/ 50870 h 458720"/>
                <a:gd name="connsiteX3" fmla="*/ 107288 w 467000"/>
                <a:gd name="connsiteY3" fmla="*/ 101520 h 458720"/>
                <a:gd name="connsiteX4" fmla="*/ 50159 w 467000"/>
                <a:gd name="connsiteY4" fmla="*/ 409211 h 458720"/>
                <a:gd name="connsiteX5" fmla="*/ 0 w 467000"/>
                <a:gd name="connsiteY5" fmla="*/ 458452 h 458720"/>
                <a:gd name="connsiteX6" fmla="*/ 62167 w 467000"/>
                <a:gd name="connsiteY6" fmla="*/ 55713 h 458720"/>
                <a:gd name="connsiteX0" fmla="*/ 62167 w 467000"/>
                <a:gd name="connsiteY0" fmla="*/ 55713 h 458720"/>
                <a:gd name="connsiteX1" fmla="*/ 467000 w 467000"/>
                <a:gd name="connsiteY1" fmla="*/ 0 h 458720"/>
                <a:gd name="connsiteX2" fmla="*/ 415182 w 467000"/>
                <a:gd name="connsiteY2" fmla="*/ 50870 h 458720"/>
                <a:gd name="connsiteX3" fmla="*/ 107288 w 467000"/>
                <a:gd name="connsiteY3" fmla="*/ 101520 h 458720"/>
                <a:gd name="connsiteX4" fmla="*/ 50159 w 467000"/>
                <a:gd name="connsiteY4" fmla="*/ 409211 h 458720"/>
                <a:gd name="connsiteX5" fmla="*/ 0 w 467000"/>
                <a:gd name="connsiteY5" fmla="*/ 458452 h 458720"/>
                <a:gd name="connsiteX6" fmla="*/ 62167 w 467000"/>
                <a:gd name="connsiteY6" fmla="*/ 55713 h 458720"/>
                <a:gd name="connsiteX0" fmla="*/ 62167 w 467000"/>
                <a:gd name="connsiteY0" fmla="*/ 55713 h 458666"/>
                <a:gd name="connsiteX1" fmla="*/ 467000 w 467000"/>
                <a:gd name="connsiteY1" fmla="*/ 0 h 458666"/>
                <a:gd name="connsiteX2" fmla="*/ 415182 w 467000"/>
                <a:gd name="connsiteY2" fmla="*/ 50870 h 458666"/>
                <a:gd name="connsiteX3" fmla="*/ 107288 w 467000"/>
                <a:gd name="connsiteY3" fmla="*/ 101520 h 458666"/>
                <a:gd name="connsiteX4" fmla="*/ 50159 w 467000"/>
                <a:gd name="connsiteY4" fmla="*/ 409211 h 458666"/>
                <a:gd name="connsiteX5" fmla="*/ 0 w 467000"/>
                <a:gd name="connsiteY5" fmla="*/ 458452 h 458666"/>
                <a:gd name="connsiteX6" fmla="*/ 62167 w 467000"/>
                <a:gd name="connsiteY6" fmla="*/ 55713 h 458666"/>
                <a:gd name="connsiteX0" fmla="*/ 62167 w 467000"/>
                <a:gd name="connsiteY0" fmla="*/ 55713 h 458666"/>
                <a:gd name="connsiteX1" fmla="*/ 467000 w 467000"/>
                <a:gd name="connsiteY1" fmla="*/ 0 h 458666"/>
                <a:gd name="connsiteX2" fmla="*/ 415182 w 467000"/>
                <a:gd name="connsiteY2" fmla="*/ 50870 h 458666"/>
                <a:gd name="connsiteX3" fmla="*/ 107288 w 467000"/>
                <a:gd name="connsiteY3" fmla="*/ 101520 h 458666"/>
                <a:gd name="connsiteX4" fmla="*/ 50159 w 467000"/>
                <a:gd name="connsiteY4" fmla="*/ 409211 h 458666"/>
                <a:gd name="connsiteX5" fmla="*/ 0 w 467000"/>
                <a:gd name="connsiteY5" fmla="*/ 458452 h 458666"/>
                <a:gd name="connsiteX6" fmla="*/ 62167 w 467000"/>
                <a:gd name="connsiteY6" fmla="*/ 55713 h 45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00" h="458666">
                  <a:moveTo>
                    <a:pt x="62167" y="55713"/>
                  </a:moveTo>
                  <a:lnTo>
                    <a:pt x="467000" y="0"/>
                  </a:lnTo>
                  <a:lnTo>
                    <a:pt x="415182" y="50870"/>
                  </a:lnTo>
                  <a:lnTo>
                    <a:pt x="107288" y="101520"/>
                  </a:lnTo>
                  <a:cubicBezTo>
                    <a:pt x="88245" y="204084"/>
                    <a:pt x="52117" y="411002"/>
                    <a:pt x="50159" y="409211"/>
                  </a:cubicBezTo>
                  <a:cubicBezTo>
                    <a:pt x="53667" y="415570"/>
                    <a:pt x="-166" y="462203"/>
                    <a:pt x="0" y="458452"/>
                  </a:cubicBezTo>
                  <a:cubicBezTo>
                    <a:pt x="1313" y="462233"/>
                    <a:pt x="26652" y="274114"/>
                    <a:pt x="62167" y="55713"/>
                  </a:cubicBezTo>
                  <a:close/>
                </a:path>
              </a:pathLst>
            </a:custGeom>
            <a:solidFill>
              <a:srgbClr val="002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00" b="0" i="0" u="none" strike="noStrike" kern="0" cap="none" spc="0" normalizeH="0" baseline="0" noProof="0">
                <a:ln>
                  <a:noFill/>
                </a:ln>
                <a:solidFill>
                  <a:srgbClr val="FFFFFF"/>
                </a:solidFill>
                <a:effectLst/>
                <a:uLnTx/>
                <a:uFillTx/>
                <a:latin typeface="Montserrat" pitchFamily="2" charset="77"/>
                <a:ea typeface="+mn-ea"/>
                <a:cs typeface="+mn-cs"/>
                <a:sym typeface="Arial"/>
              </a:endParaRPr>
            </a:p>
          </p:txBody>
        </p:sp>
      </p:grpSp>
      <p:sp>
        <p:nvSpPr>
          <p:cNvPr id="34" name="TextBox 33">
            <a:extLst>
              <a:ext uri="{FF2B5EF4-FFF2-40B4-BE49-F238E27FC236}">
                <a16:creationId xmlns:a16="http://schemas.microsoft.com/office/drawing/2014/main" id="{0BC8010E-F566-0102-17F9-6609DA0DBBB5}"/>
              </a:ext>
            </a:extLst>
          </p:cNvPr>
          <p:cNvSpPr txBox="1"/>
          <p:nvPr/>
        </p:nvSpPr>
        <p:spPr>
          <a:xfrm>
            <a:off x="7254653" y="5180681"/>
            <a:ext cx="177413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Lesegeräte</a:t>
            </a:r>
            <a:endParaRPr kumimoji="0" lang="en-GB" sz="18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pic>
        <p:nvPicPr>
          <p:cNvPr id="40" name="Graphic 39" descr="Gears with solid fill">
            <a:extLst>
              <a:ext uri="{FF2B5EF4-FFF2-40B4-BE49-F238E27FC236}">
                <a16:creationId xmlns:a16="http://schemas.microsoft.com/office/drawing/2014/main" id="{085FBE8F-5E53-D78D-B74F-7AF4B9C694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096388" y="3359759"/>
            <a:ext cx="1621303" cy="1621295"/>
          </a:xfrm>
          <a:prstGeom prst="rect">
            <a:avLst/>
          </a:prstGeom>
        </p:spPr>
      </p:pic>
      <p:sp>
        <p:nvSpPr>
          <p:cNvPr id="41" name="TextBox 40">
            <a:extLst>
              <a:ext uri="{FF2B5EF4-FFF2-40B4-BE49-F238E27FC236}">
                <a16:creationId xmlns:a16="http://schemas.microsoft.com/office/drawing/2014/main" id="{DD203883-7AD6-3591-3CEB-44657227FF6B}"/>
              </a:ext>
            </a:extLst>
          </p:cNvPr>
          <p:cNvSpPr txBox="1"/>
          <p:nvPr/>
        </p:nvSpPr>
        <p:spPr>
          <a:xfrm>
            <a:off x="2877077" y="5184128"/>
            <a:ext cx="2072789"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Integrationen</a:t>
            </a:r>
            <a:endParaRPr kumimoji="0" lang="en-GB" sz="9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pic>
        <p:nvPicPr>
          <p:cNvPr id="45" name="Graphic 44" descr="Credit card with solid fill">
            <a:extLst>
              <a:ext uri="{FF2B5EF4-FFF2-40B4-BE49-F238E27FC236}">
                <a16:creationId xmlns:a16="http://schemas.microsoft.com/office/drawing/2014/main" id="{7D6EC77A-E5B3-3885-FF00-6D727DF62D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76139" y="3370008"/>
            <a:ext cx="1600799" cy="1600796"/>
          </a:xfrm>
          <a:prstGeom prst="rect">
            <a:avLst/>
          </a:prstGeom>
        </p:spPr>
      </p:pic>
      <p:sp>
        <p:nvSpPr>
          <p:cNvPr id="46" name="TextBox 45">
            <a:extLst>
              <a:ext uri="{FF2B5EF4-FFF2-40B4-BE49-F238E27FC236}">
                <a16:creationId xmlns:a16="http://schemas.microsoft.com/office/drawing/2014/main" id="{F11C0E06-7C92-8358-F51B-89E88ACAE271}"/>
              </a:ext>
            </a:extLst>
          </p:cNvPr>
          <p:cNvSpPr txBox="1"/>
          <p:nvPr/>
        </p:nvSpPr>
        <p:spPr>
          <a:xfrm>
            <a:off x="9323188" y="2963345"/>
            <a:ext cx="21067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Zugangsdaten</a:t>
            </a:r>
            <a:endParaRPr kumimoji="0" lang="en-GB" sz="9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cxnSp>
        <p:nvCxnSpPr>
          <p:cNvPr id="54" name="Straight Connector 53">
            <a:extLst>
              <a:ext uri="{FF2B5EF4-FFF2-40B4-BE49-F238E27FC236}">
                <a16:creationId xmlns:a16="http://schemas.microsoft.com/office/drawing/2014/main" id="{A98AC4E0-E832-5CF4-6EB6-A30F316168E0}"/>
              </a:ext>
            </a:extLst>
          </p:cNvPr>
          <p:cNvCxnSpPr>
            <a:cxnSpLocks/>
          </p:cNvCxnSpPr>
          <p:nvPr/>
        </p:nvCxnSpPr>
        <p:spPr>
          <a:xfrm>
            <a:off x="4539343" y="4153517"/>
            <a:ext cx="878477"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1302048-1BF8-AAFD-44A6-EFA18AEA7F57}"/>
              </a:ext>
            </a:extLst>
          </p:cNvPr>
          <p:cNvCxnSpPr>
            <a:cxnSpLocks/>
          </p:cNvCxnSpPr>
          <p:nvPr/>
        </p:nvCxnSpPr>
        <p:spPr>
          <a:xfrm>
            <a:off x="2481943" y="4153517"/>
            <a:ext cx="89807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6209655-52C2-B58F-D489-A05A44044AFC}"/>
              </a:ext>
            </a:extLst>
          </p:cNvPr>
          <p:cNvCxnSpPr>
            <a:cxnSpLocks/>
          </p:cNvCxnSpPr>
          <p:nvPr/>
        </p:nvCxnSpPr>
        <p:spPr>
          <a:xfrm>
            <a:off x="6633795" y="4153517"/>
            <a:ext cx="1007976"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FF5B532-167A-C81A-28B1-7FCCB69F9C7E}"/>
              </a:ext>
            </a:extLst>
          </p:cNvPr>
          <p:cNvCxnSpPr>
            <a:cxnSpLocks/>
          </p:cNvCxnSpPr>
          <p:nvPr/>
        </p:nvCxnSpPr>
        <p:spPr>
          <a:xfrm>
            <a:off x="8637814" y="4153517"/>
            <a:ext cx="938325"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3106CA2D-4C36-C493-2F6C-94E3D8F6BD44}"/>
              </a:ext>
            </a:extLst>
          </p:cNvPr>
          <p:cNvCxnSpPr>
            <a:cxnSpLocks/>
          </p:cNvCxnSpPr>
          <p:nvPr/>
        </p:nvCxnSpPr>
        <p:spPr>
          <a:xfrm>
            <a:off x="11176938" y="4153517"/>
            <a:ext cx="51341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7841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75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0"/>
                                        <p:tgtEl>
                                          <p:spTgt spid="3"/>
                                        </p:tgtEl>
                                      </p:cBhvr>
                                    </p:animEffect>
                                  </p:childTnLst>
                                </p:cTn>
                              </p:par>
                            </p:childTnLst>
                          </p:cTn>
                        </p:par>
                        <p:par>
                          <p:cTn id="12" fill="hold">
                            <p:stCondLst>
                              <p:cond delay="6750"/>
                            </p:stCondLst>
                            <p:childTnLst>
                              <p:par>
                                <p:cTn id="13" presetID="22" presetClass="entr" presetSubtype="8" fill="hold" nodeType="after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wipe(left)">
                                      <p:cBhvr>
                                        <p:cTn id="15" dur="5000"/>
                                        <p:tgtEl>
                                          <p:spTgt spid="54"/>
                                        </p:tgtEl>
                                      </p:cBhvr>
                                    </p:animEffect>
                                  </p:childTnLst>
                                </p:cTn>
                              </p:par>
                            </p:childTnLst>
                          </p:cTn>
                        </p:par>
                        <p:par>
                          <p:cTn id="16" fill="hold">
                            <p:stCondLst>
                              <p:cond delay="11750"/>
                            </p:stCondLst>
                            <p:childTnLst>
                              <p:par>
                                <p:cTn id="17" presetID="22" presetClass="entr" presetSubtype="8" fill="hold" nodeType="after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wipe(left)">
                                      <p:cBhvr>
                                        <p:cTn id="19" dur="5000"/>
                                        <p:tgtEl>
                                          <p:spTgt spid="56"/>
                                        </p:tgtEl>
                                      </p:cBhvr>
                                    </p:animEffect>
                                  </p:childTnLst>
                                </p:cTn>
                              </p:par>
                            </p:childTnLst>
                          </p:cTn>
                        </p:par>
                        <p:par>
                          <p:cTn id="20" fill="hold">
                            <p:stCondLst>
                              <p:cond delay="16750"/>
                            </p:stCondLst>
                            <p:childTnLst>
                              <p:par>
                                <p:cTn id="21" presetID="22" presetClass="entr" presetSubtype="8" fill="hold" nodeType="after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wipe(left)">
                                      <p:cBhvr>
                                        <p:cTn id="23" dur="5000"/>
                                        <p:tgtEl>
                                          <p:spTgt spid="61"/>
                                        </p:tgtEl>
                                      </p:cBhvr>
                                    </p:animEffect>
                                  </p:childTnLst>
                                </p:cTn>
                              </p:par>
                            </p:childTnLst>
                          </p:cTn>
                        </p:par>
                        <p:par>
                          <p:cTn id="24" fill="hold">
                            <p:stCondLst>
                              <p:cond delay="21750"/>
                            </p:stCondLst>
                            <p:childTnLst>
                              <p:par>
                                <p:cTn id="25" presetID="22" presetClass="entr" presetSubtype="8" fill="hold" nodeType="after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wipe(left)">
                                      <p:cBhvr>
                                        <p:cTn id="27" dur="5000"/>
                                        <p:tgtEl>
                                          <p:spTgt spid="63"/>
                                        </p:tgtEl>
                                      </p:cBhvr>
                                    </p:animEffect>
                                  </p:childTnLst>
                                </p:cTn>
                              </p:par>
                            </p:childTnLst>
                          </p:cTn>
                        </p:par>
                        <p:par>
                          <p:cTn id="28" fill="hold">
                            <p:stCondLst>
                              <p:cond delay="26750"/>
                            </p:stCondLst>
                            <p:childTnLst>
                              <p:par>
                                <p:cTn id="29" presetID="22" presetClass="entr" presetSubtype="8" fill="hold" nodeType="after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wipe(left)">
                                      <p:cBhvr>
                                        <p:cTn id="31" dur="5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1645B8-8D04-B5C5-BDE0-44EC822C09E8}"/>
              </a:ext>
            </a:extLst>
          </p:cNvPr>
          <p:cNvPicPr>
            <a:picLocks noChangeAspect="1"/>
          </p:cNvPicPr>
          <p:nvPr/>
        </p:nvPicPr>
        <p:blipFill>
          <a:blip r:embed="rId2"/>
          <a:srcRect r="1" b="3527"/>
          <a:stretch>
            <a:fillRect/>
          </a:stretch>
        </p:blipFill>
        <p:spPr>
          <a:xfrm>
            <a:off x="120650" y="68263"/>
            <a:ext cx="11950700" cy="6081712"/>
          </a:xfrm>
          <a:prstGeom prst="rect">
            <a:avLst/>
          </a:prstGeom>
          <a:noFill/>
          <a:ln>
            <a:noFill/>
          </a:ln>
        </p:spPr>
      </p:pic>
    </p:spTree>
    <p:extLst>
      <p:ext uri="{BB962C8B-B14F-4D97-AF65-F5344CB8AC3E}">
        <p14:creationId xmlns:p14="http://schemas.microsoft.com/office/powerpoint/2010/main" val="914574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DF69D-B1BF-6749-D128-937A35759956}"/>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79B0D8AD-F07F-9736-D890-2593E3AF3BF6}"/>
              </a:ext>
            </a:extLst>
          </p:cNvPr>
          <p:cNvPicPr>
            <a:picLocks noChangeAspect="1"/>
          </p:cNvPicPr>
          <p:nvPr/>
        </p:nvPicPr>
        <p:blipFill>
          <a:blip r:embed="rId2"/>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95B1E135-7A2D-A87A-747A-F17A0A0C2550}"/>
              </a:ext>
            </a:extLst>
          </p:cNvPr>
          <p:cNvPicPr>
            <a:picLocks noChangeAspect="1"/>
          </p:cNvPicPr>
          <p:nvPr/>
        </p:nvPicPr>
        <p:blipFill>
          <a:blip r:embed="rId3"/>
          <a:srcRect r="-12000" b="-3721"/>
          <a:stretch>
            <a:fillRect/>
          </a:stretch>
        </p:blipFill>
        <p:spPr>
          <a:xfrm>
            <a:off x="1126113" y="-636735"/>
            <a:ext cx="352044" cy="2825505"/>
          </a:xfrm>
          <a:prstGeom prst="rect">
            <a:avLst/>
          </a:prstGeom>
          <a:ln>
            <a:noFill/>
          </a:ln>
        </p:spPr>
      </p:pic>
      <p:sp>
        <p:nvSpPr>
          <p:cNvPr id="22" name="TextBox 21">
            <a:extLst>
              <a:ext uri="{FF2B5EF4-FFF2-40B4-BE49-F238E27FC236}">
                <a16:creationId xmlns:a16="http://schemas.microsoft.com/office/drawing/2014/main" id="{D53159C0-E2F7-6AC0-04E9-EF0A464D02BF}"/>
              </a:ext>
            </a:extLst>
          </p:cNvPr>
          <p:cNvSpPr txBox="1"/>
          <p:nvPr/>
        </p:nvSpPr>
        <p:spPr>
          <a:xfrm>
            <a:off x="1757710" y="1141841"/>
            <a:ext cx="8011977"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92D300"/>
                </a:solidFill>
                <a:effectLst/>
                <a:uLnTx/>
                <a:uFillTx/>
                <a:latin typeface="Montserrat"/>
                <a:cs typeface="Arial"/>
                <a:sym typeface="Arial"/>
              </a:rPr>
              <a:t>Web-Embedded-System</a:t>
            </a:r>
            <a:endParaRPr kumimoji="0" lang="en-US" sz="1400" b="1" i="0" u="none" strike="noStrike" kern="0" cap="none" spc="0" normalizeH="0" baseline="0" noProof="0" dirty="0">
              <a:ln>
                <a:noFill/>
              </a:ln>
              <a:solidFill>
                <a:srgbClr val="85C101"/>
              </a:solidFill>
              <a:effectLst/>
              <a:uLnTx/>
              <a:uFillTx/>
              <a:latin typeface="Montserrat"/>
              <a:cs typeface="Arial"/>
              <a:sym typeface="Arial"/>
            </a:endParaRPr>
          </a:p>
        </p:txBody>
      </p:sp>
      <p:pic>
        <p:nvPicPr>
          <p:cNvPr id="12" name="Picture 11">
            <a:extLst>
              <a:ext uri="{FF2B5EF4-FFF2-40B4-BE49-F238E27FC236}">
                <a16:creationId xmlns:a16="http://schemas.microsoft.com/office/drawing/2014/main" id="{C3A97C47-569F-2399-4B72-101334F1F269}"/>
              </a:ext>
            </a:extLst>
          </p:cNvPr>
          <p:cNvPicPr>
            <a:picLocks noChangeAspect="1"/>
          </p:cNvPicPr>
          <p:nvPr/>
        </p:nvPicPr>
        <p:blipFill>
          <a:blip r:embed="rId4"/>
          <a:srcRect l="30478" r="29903"/>
          <a:stretch>
            <a:fillRect/>
          </a:stretch>
        </p:blipFill>
        <p:spPr>
          <a:xfrm>
            <a:off x="4113344" y="2188770"/>
            <a:ext cx="2985962" cy="4239456"/>
          </a:xfrm>
          <a:prstGeom prst="rect">
            <a:avLst/>
          </a:prstGeom>
        </p:spPr>
      </p:pic>
    </p:spTree>
    <p:extLst>
      <p:ext uri="{BB962C8B-B14F-4D97-AF65-F5344CB8AC3E}">
        <p14:creationId xmlns:p14="http://schemas.microsoft.com/office/powerpoint/2010/main" val="209398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E9475-18F9-CF5A-8134-1BA114C3DF0D}"/>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F1050280-4FF6-7006-10F7-DFC394B63E03}"/>
              </a:ext>
            </a:extLst>
          </p:cNvPr>
          <p:cNvPicPr>
            <a:picLocks noChangeAspect="1"/>
          </p:cNvPicPr>
          <p:nvPr/>
        </p:nvPicPr>
        <p:blipFill>
          <a:blip r:embed="rId2"/>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96F585CD-4565-A2FE-9B55-488530FCA41B}"/>
              </a:ext>
            </a:extLst>
          </p:cNvPr>
          <p:cNvPicPr>
            <a:picLocks noChangeAspect="1"/>
          </p:cNvPicPr>
          <p:nvPr/>
        </p:nvPicPr>
        <p:blipFill>
          <a:blip r:embed="rId3"/>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8E8896D1-8CDC-1935-D931-39081749A596}"/>
              </a:ext>
            </a:extLst>
          </p:cNvPr>
          <p:cNvPicPr>
            <a:picLocks noChangeAspect="1"/>
          </p:cNvPicPr>
          <p:nvPr/>
        </p:nvPicPr>
        <p:blipFill>
          <a:blip r:embed="rId4"/>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15712582-65E0-96E6-195D-F1601EED9F52}"/>
              </a:ext>
            </a:extLst>
          </p:cNvPr>
          <p:cNvPicPr>
            <a:picLocks noChangeAspect="1"/>
          </p:cNvPicPr>
          <p:nvPr/>
        </p:nvPicPr>
        <p:blipFill>
          <a:blip r:embed="rId5"/>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80B5F426-A6FD-5141-6B4E-0F3B4C2ADDC3}"/>
              </a:ext>
            </a:extLst>
          </p:cNvPr>
          <p:cNvSpPr txBox="1"/>
          <p:nvPr/>
        </p:nvSpPr>
        <p:spPr>
          <a:xfrm>
            <a:off x="1757710" y="1141841"/>
            <a:ext cx="8011977"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92D300"/>
                </a:solidFill>
                <a:effectLst/>
                <a:uLnTx/>
                <a:uFillTx/>
                <a:latin typeface="Montserrat"/>
                <a:cs typeface="Arial"/>
                <a:sym typeface="Arial"/>
              </a:rPr>
              <a:t>Web-Embedded-System</a:t>
            </a:r>
            <a:endParaRPr kumimoji="0" lang="en-US" sz="1400" b="1" i="0" u="none" strike="noStrike" kern="0" cap="none" spc="0" normalizeH="0" baseline="0" noProof="0" dirty="0">
              <a:ln>
                <a:noFill/>
              </a:ln>
              <a:solidFill>
                <a:srgbClr val="85C101"/>
              </a:solidFill>
              <a:effectLst/>
              <a:uLnTx/>
              <a:uFillTx/>
              <a:latin typeface="Montserrat"/>
              <a:cs typeface="Arial"/>
              <a:sym typeface="Arial"/>
            </a:endParaRPr>
          </a:p>
        </p:txBody>
      </p:sp>
      <p:sp>
        <p:nvSpPr>
          <p:cNvPr id="43" name="TextBox 42">
            <a:extLst>
              <a:ext uri="{FF2B5EF4-FFF2-40B4-BE49-F238E27FC236}">
                <a16:creationId xmlns:a16="http://schemas.microsoft.com/office/drawing/2014/main" id="{503881CF-F21E-E2BB-140B-E86775AB1975}"/>
              </a:ext>
            </a:extLst>
          </p:cNvPr>
          <p:cNvSpPr txBox="1"/>
          <p:nvPr/>
        </p:nvSpPr>
        <p:spPr>
          <a:xfrm>
            <a:off x="513680" y="3578972"/>
            <a:ext cx="5875895" cy="1775614"/>
          </a:xfrm>
          <a:prstGeom prst="rect">
            <a:avLst/>
          </a:prstGeom>
          <a:noFill/>
        </p:spPr>
        <p:txBody>
          <a:bodyPr wrap="square" rtlCol="0">
            <a:spAutoFit/>
          </a:bodyPr>
          <a:lstStyle/>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lang="en-US" sz="400" kern="0" dirty="0">
              <a:solidFill>
                <a:srgbClr val="FFFFFF"/>
              </a:solidFill>
              <a:latin typeface="Montserrat" pitchFamily="2" charset="77"/>
              <a:cs typeface="Arial"/>
              <a:sym typeface="Arial"/>
            </a:endParaRPr>
          </a:p>
          <a:p>
            <a:pPr marL="285750" indent="-285750">
              <a:lnSpc>
                <a:spcPts val="1200"/>
              </a:lnSpc>
              <a:spcBef>
                <a:spcPts val="600"/>
              </a:spcBef>
              <a:spcAft>
                <a:spcPts val="600"/>
              </a:spcAft>
              <a:buClr>
                <a:srgbClr val="85C101"/>
              </a:buClr>
              <a:buSzPct val="110000"/>
              <a:buFont typeface="Wingdings" pitchFamily="2" charset="2"/>
              <a:buChar char="ü"/>
              <a:defRPr/>
            </a:pPr>
            <a:r>
              <a:rPr lang="de-DE" sz="1400" kern="0" dirty="0">
                <a:solidFill>
                  <a:srgbClr val="FFFFFF"/>
                </a:solidFill>
                <a:latin typeface="Montserrat"/>
                <a:cs typeface="Arial"/>
                <a:sym typeface="Arial"/>
              </a:rPr>
              <a:t>Integrierter Server – kein dedizierter PC erforderlich</a:t>
            </a:r>
          </a:p>
          <a:p>
            <a:pPr marL="285750" indent="-285750">
              <a:lnSpc>
                <a:spcPts val="1200"/>
              </a:lnSpc>
              <a:spcBef>
                <a:spcPts val="600"/>
              </a:spcBef>
              <a:spcAft>
                <a:spcPts val="600"/>
              </a:spcAft>
              <a:buClr>
                <a:srgbClr val="85C101"/>
              </a:buClr>
              <a:buSzPct val="110000"/>
              <a:buFont typeface="Wingdings" pitchFamily="2" charset="2"/>
              <a:buChar char="ü"/>
              <a:defRPr/>
            </a:pPr>
            <a:r>
              <a:rPr lang="de-DE" sz="1400" kern="0" dirty="0">
                <a:solidFill>
                  <a:srgbClr val="FFFFFF"/>
                </a:solidFill>
                <a:latin typeface="Montserrat"/>
                <a:cs typeface="Arial"/>
                <a:sym typeface="Arial"/>
              </a:rPr>
              <a:t>Konfiguration &amp; Verwaltung bequem im Browser</a:t>
            </a:r>
          </a:p>
          <a:p>
            <a:pPr marL="285750" indent="-285750">
              <a:lnSpc>
                <a:spcPts val="1200"/>
              </a:lnSpc>
              <a:spcBef>
                <a:spcPts val="600"/>
              </a:spcBef>
              <a:spcAft>
                <a:spcPts val="600"/>
              </a:spcAft>
              <a:buClr>
                <a:srgbClr val="85C101"/>
              </a:buClr>
              <a:buSzPct val="110000"/>
              <a:buFont typeface="Wingdings" pitchFamily="2" charset="2"/>
              <a:buChar char="ü"/>
              <a:defRPr/>
            </a:pPr>
            <a:r>
              <a:rPr lang="de-DE" sz="1400" kern="0" dirty="0">
                <a:solidFill>
                  <a:srgbClr val="FFFFFF"/>
                </a:solidFill>
                <a:latin typeface="Montserrat"/>
                <a:cs typeface="Arial"/>
                <a:sym typeface="Arial"/>
              </a:rPr>
              <a:t>Benutzerrechte, Zeitpläne und Ereignisprotokolle an einem Ort</a:t>
            </a:r>
          </a:p>
          <a:p>
            <a:pPr marL="285750" indent="-285750">
              <a:lnSpc>
                <a:spcPts val="1200"/>
              </a:lnSpc>
              <a:spcBef>
                <a:spcPts val="600"/>
              </a:spcBef>
              <a:spcAft>
                <a:spcPts val="600"/>
              </a:spcAft>
              <a:buClr>
                <a:srgbClr val="85C101"/>
              </a:buClr>
              <a:buSzPct val="110000"/>
              <a:buFont typeface="Wingdings" pitchFamily="2" charset="2"/>
              <a:buChar char="ü"/>
              <a:defRPr/>
            </a:pPr>
            <a:r>
              <a:rPr lang="de-DE" sz="1400" kern="0" dirty="0">
                <a:solidFill>
                  <a:srgbClr val="FFFFFF"/>
                </a:solidFill>
                <a:latin typeface="Montserrat"/>
                <a:cs typeface="Arial"/>
                <a:sym typeface="Arial"/>
              </a:rPr>
              <a:t>Standardmäßig bis zu 44 Türen und 5.000 Ausweise</a:t>
            </a:r>
          </a:p>
          <a:p>
            <a:pPr marL="285750" indent="-285750">
              <a:lnSpc>
                <a:spcPts val="1200"/>
              </a:lnSpc>
              <a:spcBef>
                <a:spcPts val="600"/>
              </a:spcBef>
              <a:spcAft>
                <a:spcPts val="600"/>
              </a:spcAft>
              <a:buClr>
                <a:srgbClr val="85C101"/>
              </a:buClr>
              <a:buSzPct val="110000"/>
              <a:buFont typeface="Wingdings" pitchFamily="2" charset="2"/>
              <a:buChar char="ü"/>
              <a:defRPr/>
            </a:pPr>
            <a:r>
              <a:rPr lang="de-DE" sz="1400" kern="0" dirty="0">
                <a:solidFill>
                  <a:srgbClr val="FFFFFF"/>
                </a:solidFill>
                <a:latin typeface="Montserrat"/>
                <a:cs typeface="Arial"/>
                <a:sym typeface="Arial"/>
              </a:rPr>
              <a:t>Skalierbar vom Einzelstandort bis zum Mehrobjektsystem</a:t>
            </a:r>
            <a:endParaRPr lang="en-US" sz="1400" kern="0" dirty="0">
              <a:solidFill>
                <a:srgbClr val="FFFFFF"/>
              </a:solidFill>
              <a:latin typeface="Montserrat"/>
              <a:cs typeface="Arial"/>
              <a:sym typeface="Arial"/>
            </a:endParaRPr>
          </a:p>
        </p:txBody>
      </p:sp>
      <p:sp>
        <p:nvSpPr>
          <p:cNvPr id="6" name="TextBox 5">
            <a:extLst>
              <a:ext uri="{FF2B5EF4-FFF2-40B4-BE49-F238E27FC236}">
                <a16:creationId xmlns:a16="http://schemas.microsoft.com/office/drawing/2014/main" id="{1E2D9B08-20CE-F0D2-5B1B-3255052A0BBD}"/>
              </a:ext>
            </a:extLst>
          </p:cNvPr>
          <p:cNvSpPr txBox="1"/>
          <p:nvPr/>
        </p:nvSpPr>
        <p:spPr>
          <a:xfrm>
            <a:off x="294901" y="2736023"/>
            <a:ext cx="6094674" cy="646331"/>
          </a:xfrm>
          <a:prstGeom prst="rect">
            <a:avLst/>
          </a:prstGeom>
          <a:noFill/>
        </p:spPr>
        <p:txBody>
          <a:bodyPr wrap="square">
            <a:spAutoFit/>
          </a:bodyPr>
          <a:lstStyle/>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r>
              <a:rPr lang="de-DE" sz="1800" b="1" kern="0" dirty="0">
                <a:solidFill>
                  <a:srgbClr val="FFFFFF"/>
                </a:solidFill>
                <a:latin typeface="Montserrat SemiBold" pitchFamily="2" charset="77"/>
                <a:cs typeface="Arial"/>
                <a:sym typeface="Arial"/>
              </a:rPr>
              <a:t>Zutrittskontrolle per Smartphone, RFID-Karte und Kennzeichenerkennung </a:t>
            </a:r>
          </a:p>
        </p:txBody>
      </p:sp>
      <p:pic>
        <p:nvPicPr>
          <p:cNvPr id="12" name="Picture 11">
            <a:extLst>
              <a:ext uri="{FF2B5EF4-FFF2-40B4-BE49-F238E27FC236}">
                <a16:creationId xmlns:a16="http://schemas.microsoft.com/office/drawing/2014/main" id="{B7B3BEC4-289C-A31E-E54D-ED9EC10BB906}"/>
              </a:ext>
            </a:extLst>
          </p:cNvPr>
          <p:cNvPicPr>
            <a:picLocks noChangeAspect="1"/>
          </p:cNvPicPr>
          <p:nvPr/>
        </p:nvPicPr>
        <p:blipFill>
          <a:blip r:embed="rId6"/>
          <a:srcRect l="30478" r="29903"/>
          <a:stretch>
            <a:fillRect/>
          </a:stretch>
        </p:blipFill>
        <p:spPr>
          <a:xfrm>
            <a:off x="7063278" y="2280614"/>
            <a:ext cx="2985962" cy="4239456"/>
          </a:xfrm>
          <a:prstGeom prst="rect">
            <a:avLst/>
          </a:prstGeom>
        </p:spPr>
      </p:pic>
    </p:spTree>
    <p:extLst>
      <p:ext uri="{BB962C8B-B14F-4D97-AF65-F5344CB8AC3E}">
        <p14:creationId xmlns:p14="http://schemas.microsoft.com/office/powerpoint/2010/main" val="317012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750"/>
                            </p:stCondLst>
                            <p:childTnLst>
                              <p:par>
                                <p:cTn id="9" presetID="10" presetClass="entr" presetSubtype="0"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fade">
                                      <p:cBhvr>
                                        <p:cTn id="11"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1F5C8-2217-4D19-3E6C-1C9F70C24657}"/>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F2F1E164-A06C-80B1-8FF0-90864A7D348C}"/>
              </a:ext>
            </a:extLst>
          </p:cNvPr>
          <p:cNvPicPr>
            <a:picLocks noChangeAspect="1"/>
          </p:cNvPicPr>
          <p:nvPr/>
        </p:nvPicPr>
        <p:blipFill>
          <a:blip r:embed="rId2"/>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82CDC280-7CC4-5F97-73B5-CBD4C2E0B2E5}"/>
              </a:ext>
            </a:extLst>
          </p:cNvPr>
          <p:cNvPicPr>
            <a:picLocks noChangeAspect="1"/>
          </p:cNvPicPr>
          <p:nvPr/>
        </p:nvPicPr>
        <p:blipFill>
          <a:blip r:embed="rId3"/>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AB6340C6-6C5B-CCD3-A914-4E6B3A04A527}"/>
              </a:ext>
            </a:extLst>
          </p:cNvPr>
          <p:cNvPicPr>
            <a:picLocks noChangeAspect="1"/>
          </p:cNvPicPr>
          <p:nvPr/>
        </p:nvPicPr>
        <p:blipFill>
          <a:blip r:embed="rId4"/>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A57A29C6-7A98-5C30-672B-055F358AFBCB}"/>
              </a:ext>
            </a:extLst>
          </p:cNvPr>
          <p:cNvPicPr>
            <a:picLocks noChangeAspect="1"/>
          </p:cNvPicPr>
          <p:nvPr/>
        </p:nvPicPr>
        <p:blipFill>
          <a:blip r:embed="rId5"/>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71EB6282-AD52-D5FF-B0C1-C4643DE90B37}"/>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Web-Embedded-System</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cxnSp>
        <p:nvCxnSpPr>
          <p:cNvPr id="18" name="Connector: Elbow 21">
            <a:extLst>
              <a:ext uri="{FF2B5EF4-FFF2-40B4-BE49-F238E27FC236}">
                <a16:creationId xmlns:a16="http://schemas.microsoft.com/office/drawing/2014/main" id="{3F91E050-92F4-373F-B97D-0F93C489213F}"/>
              </a:ext>
            </a:extLst>
          </p:cNvPr>
          <p:cNvCxnSpPr>
            <a:cxnSpLocks/>
          </p:cNvCxnSpPr>
          <p:nvPr/>
        </p:nvCxnSpPr>
        <p:spPr>
          <a:xfrm rot="5400000">
            <a:off x="7958473" y="2884368"/>
            <a:ext cx="327981" cy="1588140"/>
          </a:xfrm>
          <a:prstGeom prst="bentConnector3">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Connector: Elbow 23">
            <a:extLst>
              <a:ext uri="{FF2B5EF4-FFF2-40B4-BE49-F238E27FC236}">
                <a16:creationId xmlns:a16="http://schemas.microsoft.com/office/drawing/2014/main" id="{63617A95-91B9-A3F0-5A6B-5BD2C34B0927}"/>
              </a:ext>
            </a:extLst>
          </p:cNvPr>
          <p:cNvCxnSpPr>
            <a:cxnSpLocks/>
          </p:cNvCxnSpPr>
          <p:nvPr/>
        </p:nvCxnSpPr>
        <p:spPr>
          <a:xfrm rot="16200000" flipH="1">
            <a:off x="9560761" y="2870220"/>
            <a:ext cx="327981" cy="1616436"/>
          </a:xfrm>
          <a:prstGeom prst="bentConnector3">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F51041E-ED84-4DF9-57BD-3037ED955BFB}"/>
              </a:ext>
            </a:extLst>
          </p:cNvPr>
          <p:cNvCxnSpPr>
            <a:cxnSpLocks/>
          </p:cNvCxnSpPr>
          <p:nvPr/>
        </p:nvCxnSpPr>
        <p:spPr>
          <a:xfrm flipV="1">
            <a:off x="9464777" y="3676650"/>
            <a:ext cx="0" cy="165779"/>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6E26130-F4BC-9FEC-475A-4B0662EB6195}"/>
              </a:ext>
            </a:extLst>
          </p:cNvPr>
          <p:cNvCxnSpPr>
            <a:cxnSpLocks/>
          </p:cNvCxnSpPr>
          <p:nvPr/>
        </p:nvCxnSpPr>
        <p:spPr>
          <a:xfrm flipV="1">
            <a:off x="8396585" y="3676650"/>
            <a:ext cx="0" cy="165779"/>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0" name="Connector: Elbow 35">
            <a:extLst>
              <a:ext uri="{FF2B5EF4-FFF2-40B4-BE49-F238E27FC236}">
                <a16:creationId xmlns:a16="http://schemas.microsoft.com/office/drawing/2014/main" id="{E5EDA035-B69A-AE5D-A3FE-A69BFA366F24}"/>
              </a:ext>
            </a:extLst>
          </p:cNvPr>
          <p:cNvCxnSpPr>
            <a:cxnSpLocks/>
          </p:cNvCxnSpPr>
          <p:nvPr/>
        </p:nvCxnSpPr>
        <p:spPr>
          <a:xfrm rot="5400000">
            <a:off x="6843129" y="4740061"/>
            <a:ext cx="314705" cy="655825"/>
          </a:xfrm>
          <a:prstGeom prst="bentConnector3">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Connector: Elbow 37">
            <a:extLst>
              <a:ext uri="{FF2B5EF4-FFF2-40B4-BE49-F238E27FC236}">
                <a16:creationId xmlns:a16="http://schemas.microsoft.com/office/drawing/2014/main" id="{218B9E76-6BAC-0654-4949-84776777D454}"/>
              </a:ext>
            </a:extLst>
          </p:cNvPr>
          <p:cNvCxnSpPr>
            <a:cxnSpLocks/>
          </p:cNvCxnSpPr>
          <p:nvPr/>
        </p:nvCxnSpPr>
        <p:spPr>
          <a:xfrm rot="16200000" flipH="1">
            <a:off x="7470796" y="4768217"/>
            <a:ext cx="314705" cy="599511"/>
          </a:xfrm>
          <a:prstGeom prst="bentConnector3">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EE59FD3-27EF-5ACC-B08D-B9D5E0E00D6E}"/>
              </a:ext>
            </a:extLst>
          </p:cNvPr>
          <p:cNvCxnSpPr>
            <a:cxnSpLocks/>
          </p:cNvCxnSpPr>
          <p:nvPr/>
        </p:nvCxnSpPr>
        <p:spPr>
          <a:xfrm flipV="1">
            <a:off x="7088158" y="5074291"/>
            <a:ext cx="0" cy="15103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7" name="Graphic 36" descr="Door Closed with solid fill">
            <a:extLst>
              <a:ext uri="{FF2B5EF4-FFF2-40B4-BE49-F238E27FC236}">
                <a16:creationId xmlns:a16="http://schemas.microsoft.com/office/drawing/2014/main" id="{8CF5F8AB-31BB-883A-AEF7-23CBB5495E9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70815" y="5175381"/>
            <a:ext cx="1114178" cy="1114178"/>
          </a:xfrm>
          <a:prstGeom prst="rect">
            <a:avLst/>
          </a:prstGeom>
        </p:spPr>
      </p:pic>
      <p:pic>
        <p:nvPicPr>
          <p:cNvPr id="39" name="Graphic 38" descr="Elevator with solid fill">
            <a:extLst>
              <a:ext uri="{FF2B5EF4-FFF2-40B4-BE49-F238E27FC236}">
                <a16:creationId xmlns:a16="http://schemas.microsoft.com/office/drawing/2014/main" id="{215DBBE0-C74F-757D-A065-3E8F63869F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75180" y="5275270"/>
            <a:ext cx="914400" cy="914400"/>
          </a:xfrm>
          <a:prstGeom prst="rect">
            <a:avLst/>
          </a:prstGeom>
        </p:spPr>
      </p:pic>
      <p:cxnSp>
        <p:nvCxnSpPr>
          <p:cNvPr id="42" name="Straight Connector 41">
            <a:extLst>
              <a:ext uri="{FF2B5EF4-FFF2-40B4-BE49-F238E27FC236}">
                <a16:creationId xmlns:a16="http://schemas.microsoft.com/office/drawing/2014/main" id="{7152DD0F-77AB-2FE8-B5C8-5E7958F6D62E}"/>
              </a:ext>
            </a:extLst>
          </p:cNvPr>
          <p:cNvCxnSpPr>
            <a:cxnSpLocks/>
          </p:cNvCxnSpPr>
          <p:nvPr/>
        </p:nvCxnSpPr>
        <p:spPr>
          <a:xfrm>
            <a:off x="10532380" y="4910620"/>
            <a:ext cx="0" cy="239188"/>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A69C6F97-CD05-93DE-4A06-6A43649F0E62}"/>
              </a:ext>
            </a:extLst>
          </p:cNvPr>
          <p:cNvSpPr txBox="1"/>
          <p:nvPr/>
        </p:nvSpPr>
        <p:spPr>
          <a:xfrm>
            <a:off x="1027795" y="2022252"/>
            <a:ext cx="4604563"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Pct val="75000"/>
              <a:buFont typeface="Arial"/>
              <a:buNone/>
              <a:tabLst/>
              <a:defRPr/>
            </a:pPr>
            <a:endParaRPr kumimoji="0" lang="en-US" sz="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r>
              <a:rPr kumimoji="0" lang="en-GB" sz="1400" b="1" i="0" u="none" strike="noStrike" kern="0" cap="none" spc="0" normalizeH="0" baseline="0" noProof="0" dirty="0">
                <a:ln>
                  <a:noFill/>
                </a:ln>
                <a:solidFill>
                  <a:srgbClr val="FFFFFF"/>
                </a:solidFill>
                <a:effectLst/>
                <a:uLnTx/>
                <a:uFillTx/>
                <a:latin typeface="Montserrat" pitchFamily="2" charset="77"/>
                <a:cs typeface="Arial"/>
                <a:sym typeface="Arial"/>
              </a:rPr>
              <a:t> </a:t>
            </a: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r>
              <a:rPr kumimoji="0" lang="en-US" sz="1600" b="1" i="0" u="none" strike="noStrike" kern="0" cap="none" spc="0" normalizeH="0" baseline="0" noProof="0" dirty="0">
                <a:ln>
                  <a:noFill/>
                </a:ln>
                <a:solidFill>
                  <a:srgbClr val="FFFFFF"/>
                </a:solidFill>
                <a:effectLst/>
                <a:uLnTx/>
                <a:uFillTx/>
                <a:latin typeface="Montserrat SemiBold" pitchFamily="2" charset="77"/>
                <a:cs typeface="Arial"/>
                <a:sym typeface="Arial"/>
              </a:rPr>
              <a:t>Funktionen des webbasierten eingebetteten Systems</a:t>
            </a:r>
          </a:p>
          <a:p>
            <a:pPr marL="540000" marR="0" lvl="0" indent="-285750" algn="l" defTabSz="914400" rtl="0" eaLnBrk="1" fontAlgn="auto" latinLnBrk="0" hangingPunct="1">
              <a:lnSpc>
                <a:spcPct val="100000"/>
              </a:lnSpc>
              <a:spcBef>
                <a:spcPts val="0"/>
              </a:spcBef>
              <a:spcAft>
                <a:spcPts val="0"/>
              </a:spcAft>
              <a:buClr>
                <a:srgbClr val="000000"/>
              </a:buClr>
              <a:buSzPct val="110000"/>
              <a:buFont typeface="Arial"/>
              <a:buBlip>
                <a:blip>
                  <a:extLst>
                    <a:ext uri="{96DAC541-7B7A-43D3-8B79-37D633B846F1}">
                      <asvg:svgBlip xmlns:asvg="http://schemas.microsoft.com/office/drawing/2016/SVG/main" r:embed="rId8"/>
                    </a:ext>
                  </a:extLst>
                </a:blip>
              </a:buBlip>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Keine spezielle Software</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1 x Master-Web-Embedded-Controller</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Bis zu 10 x EXT-Slave-Controller</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Standardmäßig bis zu 44 Türen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Bis zu 88 TDSi-Lesegeräte</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Kompatibel mit allen Lesegerätetechnologien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err="1">
                <a:ln>
                  <a:noFill/>
                </a:ln>
                <a:solidFill>
                  <a:srgbClr val="FFFFFF"/>
                </a:solidFill>
                <a:effectLst/>
                <a:uLnTx/>
                <a:uFillTx/>
                <a:latin typeface="Montserrat" pitchFamily="2" charset="77"/>
                <a:cs typeface="Arial"/>
                <a:sym typeface="Arial"/>
              </a:rPr>
              <a:t>Zusätzliche</a:t>
            </a: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 </a:t>
            </a:r>
            <a:r>
              <a:rPr lang="en-US" sz="1400" kern="0" dirty="0">
                <a:solidFill>
                  <a:srgbClr val="FFFFFF"/>
                </a:solidFill>
                <a:latin typeface="Montserrat" pitchFamily="2" charset="77"/>
                <a:cs typeface="Arial"/>
                <a:sym typeface="Arial"/>
              </a:rPr>
              <a:t>I</a:t>
            </a: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/O-</a:t>
            </a:r>
            <a:r>
              <a:rPr kumimoji="0" lang="en-US" sz="1400" b="0" i="0" u="none" strike="noStrike" kern="0" cap="none" spc="0" normalizeH="0" baseline="0" noProof="0" dirty="0" err="1">
                <a:ln>
                  <a:noFill/>
                </a:ln>
                <a:solidFill>
                  <a:srgbClr val="FFFFFF"/>
                </a:solidFill>
                <a:effectLst/>
                <a:uLnTx/>
                <a:uFillTx/>
                <a:latin typeface="Montserrat" pitchFamily="2" charset="77"/>
                <a:cs typeface="Arial"/>
                <a:sym typeface="Arial"/>
              </a:rPr>
              <a:t>Erweiterung</a:t>
            </a: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 für die Aufzugssteuerung</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Kompatibel mit Funk-Schlössern </a:t>
            </a:r>
          </a:p>
          <a:p>
            <a:pPr marL="540000" marR="0" lvl="0" indent="-285750" algn="l" defTabSz="914400" rtl="0" eaLnBrk="1" fontAlgn="auto" latinLnBrk="0" hangingPunct="1">
              <a:lnSpc>
                <a:spcPct val="100000"/>
              </a:lnSpc>
              <a:spcBef>
                <a:spcPts val="0"/>
              </a:spcBef>
              <a:spcAft>
                <a:spcPts val="0"/>
              </a:spcAft>
              <a:buClr>
                <a:srgbClr val="000000"/>
              </a:buClr>
              <a:buSzPct val="110000"/>
              <a:buFont typeface="Arial"/>
              <a:buBlip>
                <a:blip>
                  <a:extLst>
                    <a:ext uri="{96DAC541-7B7A-43D3-8B79-37D633B846F1}">
                      <asvg:svgBlip xmlns:asvg="http://schemas.microsoft.com/office/drawing/2016/SVG/main" r:embed="rId8"/>
                    </a:ext>
                  </a:extLst>
                </a:blip>
              </a:buBlip>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Lässt sich problemlos auf die GARDiS-Software aufrüsten, um zusätzliche Funktionen, die Verwaltung mehrerer Standorte und leistungsstarke Integrationen zu nutzen.</a:t>
            </a:r>
          </a:p>
        </p:txBody>
      </p:sp>
      <p:pic>
        <p:nvPicPr>
          <p:cNvPr id="48" name="Picture 47">
            <a:extLst>
              <a:ext uri="{FF2B5EF4-FFF2-40B4-BE49-F238E27FC236}">
                <a16:creationId xmlns:a16="http://schemas.microsoft.com/office/drawing/2014/main" id="{B288A24D-0154-7CC8-7D1E-73F7328A4E06}"/>
              </a:ext>
            </a:extLst>
          </p:cNvPr>
          <p:cNvPicPr>
            <a:picLocks noChangeAspect="1"/>
          </p:cNvPicPr>
          <p:nvPr/>
        </p:nvPicPr>
        <p:blipFill>
          <a:blip r:embed="rId9"/>
          <a:stretch>
            <a:fillRect/>
          </a:stretch>
        </p:blipFill>
        <p:spPr>
          <a:xfrm>
            <a:off x="7904617" y="2360708"/>
            <a:ext cx="2052128" cy="1154322"/>
          </a:xfrm>
          <a:prstGeom prst="rect">
            <a:avLst/>
          </a:prstGeom>
        </p:spPr>
      </p:pic>
      <p:pic>
        <p:nvPicPr>
          <p:cNvPr id="57" name="Picture 56">
            <a:extLst>
              <a:ext uri="{FF2B5EF4-FFF2-40B4-BE49-F238E27FC236}">
                <a16:creationId xmlns:a16="http://schemas.microsoft.com/office/drawing/2014/main" id="{EA1FB21F-D68A-9FB3-9DD0-F96F20CFF732}"/>
              </a:ext>
            </a:extLst>
          </p:cNvPr>
          <p:cNvPicPr>
            <a:picLocks noChangeAspect="1"/>
          </p:cNvPicPr>
          <p:nvPr/>
        </p:nvPicPr>
        <p:blipFill>
          <a:blip r:embed="rId10"/>
          <a:stretch>
            <a:fillRect/>
          </a:stretch>
        </p:blipFill>
        <p:spPr>
          <a:xfrm>
            <a:off x="6308194" y="3838134"/>
            <a:ext cx="2052128" cy="1154322"/>
          </a:xfrm>
          <a:prstGeom prst="rect">
            <a:avLst/>
          </a:prstGeom>
        </p:spPr>
      </p:pic>
      <p:pic>
        <p:nvPicPr>
          <p:cNvPr id="58" name="Picture 57">
            <a:extLst>
              <a:ext uri="{FF2B5EF4-FFF2-40B4-BE49-F238E27FC236}">
                <a16:creationId xmlns:a16="http://schemas.microsoft.com/office/drawing/2014/main" id="{57CECD2E-2576-2C0B-479D-CB5B23AB78C0}"/>
              </a:ext>
            </a:extLst>
          </p:cNvPr>
          <p:cNvPicPr>
            <a:picLocks noChangeAspect="1"/>
          </p:cNvPicPr>
          <p:nvPr/>
        </p:nvPicPr>
        <p:blipFill>
          <a:blip r:embed="rId10"/>
          <a:stretch>
            <a:fillRect/>
          </a:stretch>
        </p:blipFill>
        <p:spPr>
          <a:xfrm>
            <a:off x="7372864" y="3838134"/>
            <a:ext cx="2052128" cy="1154322"/>
          </a:xfrm>
          <a:prstGeom prst="rect">
            <a:avLst/>
          </a:prstGeom>
        </p:spPr>
      </p:pic>
      <p:pic>
        <p:nvPicPr>
          <p:cNvPr id="59" name="Picture 58">
            <a:extLst>
              <a:ext uri="{FF2B5EF4-FFF2-40B4-BE49-F238E27FC236}">
                <a16:creationId xmlns:a16="http://schemas.microsoft.com/office/drawing/2014/main" id="{DAE1F474-D9C6-40D0-1E08-E7957A4CB41B}"/>
              </a:ext>
            </a:extLst>
          </p:cNvPr>
          <p:cNvPicPr>
            <a:picLocks noChangeAspect="1"/>
          </p:cNvPicPr>
          <p:nvPr/>
        </p:nvPicPr>
        <p:blipFill>
          <a:blip r:embed="rId10"/>
          <a:stretch>
            <a:fillRect/>
          </a:stretch>
        </p:blipFill>
        <p:spPr>
          <a:xfrm>
            <a:off x="8439590" y="3838134"/>
            <a:ext cx="2052128" cy="1154322"/>
          </a:xfrm>
          <a:prstGeom prst="rect">
            <a:avLst/>
          </a:prstGeom>
        </p:spPr>
      </p:pic>
      <p:pic>
        <p:nvPicPr>
          <p:cNvPr id="60" name="Picture 59">
            <a:extLst>
              <a:ext uri="{FF2B5EF4-FFF2-40B4-BE49-F238E27FC236}">
                <a16:creationId xmlns:a16="http://schemas.microsoft.com/office/drawing/2014/main" id="{462AE563-2B6D-D8C0-FA44-09B5ECC6AE5D}"/>
              </a:ext>
            </a:extLst>
          </p:cNvPr>
          <p:cNvPicPr>
            <a:picLocks noChangeAspect="1"/>
          </p:cNvPicPr>
          <p:nvPr/>
        </p:nvPicPr>
        <p:blipFill>
          <a:blip r:embed="rId11"/>
          <a:stretch>
            <a:fillRect/>
          </a:stretch>
        </p:blipFill>
        <p:spPr>
          <a:xfrm>
            <a:off x="9503408" y="3838135"/>
            <a:ext cx="2052128" cy="1154322"/>
          </a:xfrm>
          <a:prstGeom prst="rect">
            <a:avLst/>
          </a:prstGeom>
        </p:spPr>
      </p:pic>
      <p:pic>
        <p:nvPicPr>
          <p:cNvPr id="13" name="Picture 12">
            <a:extLst>
              <a:ext uri="{FF2B5EF4-FFF2-40B4-BE49-F238E27FC236}">
                <a16:creationId xmlns:a16="http://schemas.microsoft.com/office/drawing/2014/main" id="{CA9F47E9-9D26-DBDC-7F37-CBAE9BFD46F9}"/>
              </a:ext>
            </a:extLst>
          </p:cNvPr>
          <p:cNvPicPr>
            <a:picLocks noChangeAspect="1"/>
          </p:cNvPicPr>
          <p:nvPr/>
        </p:nvPicPr>
        <p:blipFill>
          <a:blip r:embed="rId12"/>
          <a:stretch>
            <a:fillRect/>
          </a:stretch>
        </p:blipFill>
        <p:spPr>
          <a:xfrm>
            <a:off x="5327829" y="4976054"/>
            <a:ext cx="2689477" cy="1512831"/>
          </a:xfrm>
          <a:prstGeom prst="rect">
            <a:avLst/>
          </a:prstGeom>
        </p:spPr>
      </p:pic>
      <p:pic>
        <p:nvPicPr>
          <p:cNvPr id="14" name="Picture 13">
            <a:extLst>
              <a:ext uri="{FF2B5EF4-FFF2-40B4-BE49-F238E27FC236}">
                <a16:creationId xmlns:a16="http://schemas.microsoft.com/office/drawing/2014/main" id="{4F93A942-1F19-33AE-82A1-6C18296E579F}"/>
              </a:ext>
            </a:extLst>
          </p:cNvPr>
          <p:cNvPicPr>
            <a:picLocks noChangeAspect="1"/>
          </p:cNvPicPr>
          <p:nvPr/>
        </p:nvPicPr>
        <p:blipFill>
          <a:blip r:embed="rId12"/>
          <a:stretch>
            <a:fillRect/>
          </a:stretch>
        </p:blipFill>
        <p:spPr>
          <a:xfrm>
            <a:off x="5738535" y="4976054"/>
            <a:ext cx="2689477" cy="1512831"/>
          </a:xfrm>
          <a:prstGeom prst="rect">
            <a:avLst/>
          </a:prstGeom>
        </p:spPr>
      </p:pic>
    </p:spTree>
    <p:extLst>
      <p:ext uri="{BB962C8B-B14F-4D97-AF65-F5344CB8AC3E}">
        <p14:creationId xmlns:p14="http://schemas.microsoft.com/office/powerpoint/2010/main" val="152972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750"/>
                            </p:stCondLst>
                            <p:childTnLst>
                              <p:par>
                                <p:cTn id="9" presetID="22" presetClass="entr" presetSubtype="1"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par>
                          <p:cTn id="12" fill="hold">
                            <p:stCondLst>
                              <p:cond delay="2250"/>
                            </p:stCondLst>
                            <p:childTnLst>
                              <p:par>
                                <p:cTn id="13" presetID="22" presetClass="entr" presetSubtype="1"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up)">
                                      <p:cBhvr>
                                        <p:cTn id="15" dur="500"/>
                                        <p:tgtEl>
                                          <p:spTgt spid="30"/>
                                        </p:tgtEl>
                                      </p:cBhvr>
                                    </p:animEffect>
                                  </p:childTnLst>
                                </p:cTn>
                              </p:par>
                            </p:childTnLst>
                          </p:cTn>
                        </p:par>
                        <p:par>
                          <p:cTn id="16" fill="hold">
                            <p:stCondLst>
                              <p:cond delay="2750"/>
                            </p:stCondLst>
                            <p:childTnLst>
                              <p:par>
                                <p:cTn id="17" presetID="22" presetClass="entr" presetSubtype="1" fill="hold"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up)">
                                      <p:cBhvr>
                                        <p:cTn id="19" dur="500"/>
                                        <p:tgtEl>
                                          <p:spTgt spid="32"/>
                                        </p:tgtEl>
                                      </p:cBhvr>
                                    </p:animEffect>
                                  </p:childTnLst>
                                </p:cTn>
                              </p:par>
                            </p:childTnLst>
                          </p:cTn>
                        </p:par>
                        <p:par>
                          <p:cTn id="20" fill="hold">
                            <p:stCondLst>
                              <p:cond delay="3250"/>
                            </p:stCondLst>
                            <p:childTnLst>
                              <p:par>
                                <p:cTn id="21" presetID="22" presetClass="entr" presetSubtype="1"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up)">
                                      <p:cBhvr>
                                        <p:cTn id="23" dur="500"/>
                                        <p:tgtEl>
                                          <p:spTgt spid="31"/>
                                        </p:tgtEl>
                                      </p:cBhvr>
                                    </p:animEffect>
                                  </p:childTnLst>
                                </p:cTn>
                              </p:par>
                            </p:childTnLst>
                          </p:cTn>
                        </p:par>
                        <p:par>
                          <p:cTn id="24" fill="hold">
                            <p:stCondLst>
                              <p:cond delay="3750"/>
                            </p:stCondLst>
                            <p:childTnLst>
                              <p:par>
                                <p:cTn id="25" presetID="10"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par>
                                <p:cTn id="28" presetID="22" presetClass="entr" presetSubtype="4" fill="hold" nodeType="with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down)">
                                      <p:cBhvr>
                                        <p:cTn id="30" dur="500"/>
                                        <p:tgtEl>
                                          <p:spTgt spid="27"/>
                                        </p:tgtEl>
                                      </p:cBhvr>
                                    </p:animEffect>
                                  </p:childTnLst>
                                </p:cTn>
                              </p:par>
                            </p:childTnLst>
                          </p:cTn>
                        </p:par>
                        <p:par>
                          <p:cTn id="31" fill="hold">
                            <p:stCondLst>
                              <p:cond delay="4250"/>
                            </p:stCondLst>
                            <p:childTnLst>
                              <p:par>
                                <p:cTn id="32" presetID="22" presetClass="entr" presetSubtype="1" fill="hold" nodeType="after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up)">
                                      <p:cBhvr>
                                        <p:cTn id="34" dur="750"/>
                                        <p:tgtEl>
                                          <p:spTgt spid="25"/>
                                        </p:tgtEl>
                                      </p:cBhvr>
                                    </p:animEffect>
                                  </p:childTnLst>
                                </p:cTn>
                              </p:par>
                              <p:par>
                                <p:cTn id="35" presetID="22" presetClass="entr" presetSubtype="4"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down)">
                                      <p:cBhvr>
                                        <p:cTn id="37" dur="500"/>
                                        <p:tgtEl>
                                          <p:spTgt spid="26"/>
                                        </p:tgtEl>
                                      </p:cBhvr>
                                    </p:animEffect>
                                  </p:childTnLst>
                                </p:cTn>
                              </p:par>
                            </p:childTnLst>
                          </p:cTn>
                        </p:par>
                        <p:par>
                          <p:cTn id="38" fill="hold">
                            <p:stCondLst>
                              <p:cond delay="5000"/>
                            </p:stCondLst>
                            <p:childTnLst>
                              <p:par>
                                <p:cTn id="39" presetID="22" presetClass="entr" presetSubtype="1" fill="hold" nodeType="after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wipe(up)">
                                      <p:cBhvr>
                                        <p:cTn id="41" dur="500"/>
                                        <p:tgtEl>
                                          <p:spTgt spid="42"/>
                                        </p:tgtEl>
                                      </p:cBhvr>
                                    </p:animEffect>
                                  </p:childTnLst>
                                </p:cTn>
                              </p:par>
                            </p:childTnLst>
                          </p:cTn>
                        </p:par>
                        <p:par>
                          <p:cTn id="42" fill="hold">
                            <p:stCondLst>
                              <p:cond delay="5500"/>
                            </p:stCondLst>
                            <p:childTnLst>
                              <p:par>
                                <p:cTn id="43" presetID="10" presetClass="entr" presetSubtype="0" fill="hold" nodeType="after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fade">
                                      <p:cBhvr>
                                        <p:cTn id="45" dur="500"/>
                                        <p:tgtEl>
                                          <p:spTgt spid="39"/>
                                        </p:tgtEl>
                                      </p:cBhvr>
                                    </p:animEffect>
                                  </p:childTnLst>
                                </p:cTn>
                              </p:par>
                            </p:childTnLst>
                          </p:cTn>
                        </p:par>
                        <p:par>
                          <p:cTn id="46" fill="hold">
                            <p:stCondLst>
                              <p:cond delay="6000"/>
                            </p:stCondLst>
                            <p:childTnLst>
                              <p:par>
                                <p:cTn id="47" presetID="10" presetClass="entr" presetSubtype="0" fill="hold" grpId="0" nodeType="after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fade">
                                      <p:cBhvr>
                                        <p:cTn id="49"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62E4A-A5FB-2C12-41DF-D8593B6E1365}"/>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0D697B11-4D32-CD60-57C1-CA2232C55825}"/>
              </a:ext>
            </a:extLst>
          </p:cNvPr>
          <p:cNvPicPr>
            <a:picLocks noChangeAspect="1"/>
          </p:cNvPicPr>
          <p:nvPr/>
        </p:nvPicPr>
        <p:blipFill>
          <a:blip r:embed="rId2"/>
          <a:stretch>
            <a:fillRect/>
          </a:stretch>
        </p:blipFill>
        <p:spPr>
          <a:xfrm>
            <a:off x="2422313" y="-441853"/>
            <a:ext cx="13560258" cy="9965712"/>
          </a:xfrm>
          <a:prstGeom prst="rect">
            <a:avLst/>
          </a:prstGeom>
        </p:spPr>
      </p:pic>
      <p:pic>
        <p:nvPicPr>
          <p:cNvPr id="2" name="Picture 1" descr="A white letter on a black background&#10;&#10;Description automatically generated">
            <a:extLst>
              <a:ext uri="{FF2B5EF4-FFF2-40B4-BE49-F238E27FC236}">
                <a16:creationId xmlns:a16="http://schemas.microsoft.com/office/drawing/2014/main" id="{820CEB50-1FCC-CC6B-9363-F2384B81AEF4}"/>
              </a:ext>
            </a:extLst>
          </p:cNvPr>
          <p:cNvPicPr>
            <a:picLocks noChangeAspect="1"/>
          </p:cNvPicPr>
          <p:nvPr/>
        </p:nvPicPr>
        <p:blipFill>
          <a:blip r:embed="rId3"/>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D6530111-86D0-BE86-28BB-CE6D72AACA0F}"/>
              </a:ext>
            </a:extLst>
          </p:cNvPr>
          <p:cNvPicPr>
            <a:picLocks noChangeAspect="1"/>
          </p:cNvPicPr>
          <p:nvPr/>
        </p:nvPicPr>
        <p:blipFill>
          <a:blip r:embed="rId4"/>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786E95A9-E5D0-16C0-2A44-D69C5B55681B}"/>
              </a:ext>
            </a:extLst>
          </p:cNvPr>
          <p:cNvPicPr>
            <a:picLocks noChangeAspect="1"/>
          </p:cNvPicPr>
          <p:nvPr/>
        </p:nvPicPr>
        <p:blipFill>
          <a:blip r:embed="rId5"/>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3289552F-1A64-3388-FD68-491F8D332013}"/>
              </a:ext>
            </a:extLst>
          </p:cNvPr>
          <p:cNvPicPr>
            <a:picLocks noChangeAspect="1"/>
          </p:cNvPicPr>
          <p:nvPr/>
        </p:nvPicPr>
        <p:blipFill>
          <a:blip r:embed="rId6"/>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45743D1D-4F0F-7313-79A7-724B0BDF7CFB}"/>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Web-Embedded-Controller</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sp>
        <p:nvSpPr>
          <p:cNvPr id="43" name="TextBox 42">
            <a:extLst>
              <a:ext uri="{FF2B5EF4-FFF2-40B4-BE49-F238E27FC236}">
                <a16:creationId xmlns:a16="http://schemas.microsoft.com/office/drawing/2014/main" id="{DD3A80A7-9584-9F4F-2F71-277A65F7915E}"/>
              </a:ext>
            </a:extLst>
          </p:cNvPr>
          <p:cNvSpPr txBox="1"/>
          <p:nvPr/>
        </p:nvSpPr>
        <p:spPr>
          <a:xfrm>
            <a:off x="887704" y="2051316"/>
            <a:ext cx="5721437" cy="38164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Pct val="75000"/>
              <a:buFont typeface="Arial"/>
              <a:buNone/>
              <a:tabLst/>
              <a:defRPr/>
            </a:pPr>
            <a:endParaRPr kumimoji="0" lang="en-US" sz="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r>
              <a:rPr kumimoji="0" lang="en-GB" sz="1400" b="1" i="0" u="none" strike="noStrike" kern="0" cap="none" spc="0" normalizeH="0" baseline="0" noProof="0" dirty="0">
                <a:ln>
                  <a:noFill/>
                </a:ln>
                <a:solidFill>
                  <a:srgbClr val="FFFFFF"/>
                </a:solidFill>
                <a:effectLst/>
                <a:uLnTx/>
                <a:uFillTx/>
                <a:latin typeface="Montserrat" pitchFamily="2" charset="77"/>
                <a:cs typeface="Arial"/>
                <a:sym typeface="Arial"/>
              </a:rPr>
              <a:t> </a:t>
            </a: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1"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Kompatibel mit ANSII/OSDP Level 2-Lesegerät</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Aufzugssteuerung mit optionalen Ein-/Ausgängen für bis zu 80 Etagen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Multiprotokoll-RS-485 (Wiegand sowie Takt und Daten)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1.000 Zugangsgruppen/Abteilungen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128 systemweit einheitliche Zeitplan-Gruppen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Anti-Pass-Back, Anti-Time-Back und Transitverzögerung</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Montage auf DIN-Schiene oder mit Gehäuse und Netzteil</a:t>
            </a:r>
          </a:p>
        </p:txBody>
      </p:sp>
      <p:pic>
        <p:nvPicPr>
          <p:cNvPr id="12" name="Picture 11">
            <a:extLst>
              <a:ext uri="{FF2B5EF4-FFF2-40B4-BE49-F238E27FC236}">
                <a16:creationId xmlns:a16="http://schemas.microsoft.com/office/drawing/2014/main" id="{024B5F7D-2366-9467-933F-9B71C7933097}"/>
              </a:ext>
            </a:extLst>
          </p:cNvPr>
          <p:cNvPicPr>
            <a:picLocks noChangeAspect="1"/>
          </p:cNvPicPr>
          <p:nvPr/>
        </p:nvPicPr>
        <p:blipFill>
          <a:blip r:embed="rId7"/>
          <a:stretch>
            <a:fillRect/>
          </a:stretch>
        </p:blipFill>
        <p:spPr>
          <a:xfrm>
            <a:off x="5722745" y="2350504"/>
            <a:ext cx="7141790" cy="4017257"/>
          </a:xfrm>
          <a:prstGeom prst="rect">
            <a:avLst/>
          </a:prstGeom>
        </p:spPr>
      </p:pic>
      <p:pic>
        <p:nvPicPr>
          <p:cNvPr id="13" name="Graphic 12" descr="Door Closed with solid fill">
            <a:extLst>
              <a:ext uri="{FF2B5EF4-FFF2-40B4-BE49-F238E27FC236}">
                <a16:creationId xmlns:a16="http://schemas.microsoft.com/office/drawing/2014/main" id="{29FBF200-08D8-26A9-D87A-1F9754786BD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75879" y="2252282"/>
            <a:ext cx="914400" cy="914400"/>
          </a:xfrm>
          <a:prstGeom prst="rect">
            <a:avLst/>
          </a:prstGeom>
        </p:spPr>
      </p:pic>
      <p:pic>
        <p:nvPicPr>
          <p:cNvPr id="14" name="Graphic 13" descr="Transfer with solid fill">
            <a:extLst>
              <a:ext uri="{FF2B5EF4-FFF2-40B4-BE49-F238E27FC236}">
                <a16:creationId xmlns:a16="http://schemas.microsoft.com/office/drawing/2014/main" id="{79230B52-BFD3-67AC-69C4-C8480E17EC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731090" y="2252282"/>
            <a:ext cx="786888" cy="914400"/>
          </a:xfrm>
          <a:prstGeom prst="rect">
            <a:avLst/>
          </a:prstGeom>
        </p:spPr>
      </p:pic>
      <p:pic>
        <p:nvPicPr>
          <p:cNvPr id="15" name="Graphic 14" descr="Wi-Fi with solid fill">
            <a:extLst>
              <a:ext uri="{FF2B5EF4-FFF2-40B4-BE49-F238E27FC236}">
                <a16:creationId xmlns:a16="http://schemas.microsoft.com/office/drawing/2014/main" id="{7F7D4D21-6227-11A3-B856-BDD72E7B4BF4}"/>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l="12714" t="12714" r="12714" b="12714"/>
          <a:stretch/>
        </p:blipFill>
        <p:spPr>
          <a:xfrm>
            <a:off x="4058789" y="2228723"/>
            <a:ext cx="913104" cy="913102"/>
          </a:xfrm>
          <a:prstGeom prst="rect">
            <a:avLst/>
          </a:prstGeom>
        </p:spPr>
      </p:pic>
      <p:pic>
        <p:nvPicPr>
          <p:cNvPr id="17" name="Graphic 16" descr="Inbox Check with solid fill">
            <a:extLst>
              <a:ext uri="{FF2B5EF4-FFF2-40B4-BE49-F238E27FC236}">
                <a16:creationId xmlns:a16="http://schemas.microsoft.com/office/drawing/2014/main" id="{89DBA77F-C7B2-B118-23F2-BFED395B80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12705" y="2228073"/>
            <a:ext cx="914400" cy="914400"/>
          </a:xfrm>
          <a:prstGeom prst="rect">
            <a:avLst/>
          </a:prstGeom>
        </p:spPr>
      </p:pic>
      <p:sp>
        <p:nvSpPr>
          <p:cNvPr id="18" name="TextBox 17">
            <a:extLst>
              <a:ext uri="{FF2B5EF4-FFF2-40B4-BE49-F238E27FC236}">
                <a16:creationId xmlns:a16="http://schemas.microsoft.com/office/drawing/2014/main" id="{74D159BD-9852-8F77-DCF9-22A2BF2B460C}"/>
              </a:ext>
            </a:extLst>
          </p:cNvPr>
          <p:cNvSpPr txBox="1"/>
          <p:nvPr/>
        </p:nvSpPr>
        <p:spPr>
          <a:xfrm>
            <a:off x="1093842" y="3169198"/>
            <a:ext cx="127847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92D300"/>
                </a:solidFill>
                <a:effectLst/>
                <a:uLnTx/>
                <a:uFillTx/>
                <a:latin typeface="Montserrat" pitchFamily="2" charset="77"/>
                <a:cs typeface="Arial"/>
                <a:sym typeface="Arial"/>
              </a:rPr>
              <a:t>Bis zu 10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92D300"/>
                </a:solidFill>
                <a:effectLst/>
                <a:uLnTx/>
                <a:uFillTx/>
                <a:latin typeface="Montserrat" pitchFamily="2" charset="77"/>
                <a:cs typeface="Arial"/>
                <a:sym typeface="Arial"/>
              </a:rPr>
              <a:t>Slave-Einheiten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92D300"/>
                </a:solidFill>
                <a:effectLst/>
                <a:uLnTx/>
                <a:uFillTx/>
                <a:latin typeface="Montserrat" pitchFamily="2" charset="77"/>
                <a:cs typeface="Arial"/>
                <a:sym typeface="Arial"/>
              </a:rPr>
              <a:t>(44 Türen)</a:t>
            </a:r>
            <a:endParaRPr kumimoji="0" lang="en-GB" sz="1200" b="0" i="0" u="none" strike="noStrike" kern="0" cap="none" spc="0" normalizeH="0" baseline="0" noProof="0">
              <a:ln>
                <a:noFill/>
              </a:ln>
              <a:solidFill>
                <a:srgbClr val="92D300"/>
              </a:solidFill>
              <a:effectLst/>
              <a:uLnTx/>
              <a:uFillTx/>
              <a:latin typeface="Montserrat" pitchFamily="2" charset="77"/>
              <a:cs typeface="Arial"/>
              <a:sym typeface="Arial"/>
            </a:endParaRPr>
          </a:p>
        </p:txBody>
      </p:sp>
      <p:sp>
        <p:nvSpPr>
          <p:cNvPr id="19" name="TextBox 18">
            <a:extLst>
              <a:ext uri="{FF2B5EF4-FFF2-40B4-BE49-F238E27FC236}">
                <a16:creationId xmlns:a16="http://schemas.microsoft.com/office/drawing/2014/main" id="{E98BCAB9-93B3-B269-CD49-CB69B33F9E2C}"/>
              </a:ext>
            </a:extLst>
          </p:cNvPr>
          <p:cNvSpPr txBox="1"/>
          <p:nvPr/>
        </p:nvSpPr>
        <p:spPr>
          <a:xfrm>
            <a:off x="2372962" y="3169198"/>
            <a:ext cx="150314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rPr>
              <a:t>120 </a:t>
            </a:r>
            <a:r>
              <a:rPr kumimoji="0" lang="en-US" sz="1200" b="0" i="0" u="none" strike="noStrike" kern="0" cap="none" spc="0" normalizeH="0" baseline="0" noProof="0" dirty="0" err="1">
                <a:ln>
                  <a:noFill/>
                </a:ln>
                <a:solidFill>
                  <a:srgbClr val="92D300"/>
                </a:solidFill>
                <a:effectLst/>
                <a:uLnTx/>
                <a:uFillTx/>
                <a:latin typeface="Montserrat" pitchFamily="2" charset="77"/>
                <a:cs typeface="Arial"/>
                <a:sym typeface="Arial"/>
              </a:rPr>
              <a:t>integrierte</a:t>
            </a:r>
            <a:r>
              <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rPr>
              <a:t> WI</a:t>
            </a:r>
            <a:r>
              <a:rPr lang="en-US" sz="1200" kern="0" dirty="0">
                <a:solidFill>
                  <a:srgbClr val="92D300"/>
                </a:solidFill>
                <a:latin typeface="Montserrat" pitchFamily="2" charset="77"/>
                <a:cs typeface="Arial"/>
                <a:sym typeface="Arial"/>
              </a:rPr>
              <a:t>E</a:t>
            </a:r>
            <a:r>
              <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rPr>
              <a:t>GAND-</a:t>
            </a:r>
            <a:r>
              <a:rPr kumimoji="0" lang="en-US" sz="1200" b="0" i="0" u="none" strike="noStrike" kern="0" cap="none" spc="0" normalizeH="0" baseline="0" noProof="0" dirty="0" err="1">
                <a:ln>
                  <a:noFill/>
                </a:ln>
                <a:solidFill>
                  <a:srgbClr val="92D300"/>
                </a:solidFill>
                <a:effectLst/>
                <a:uLnTx/>
                <a:uFillTx/>
                <a:latin typeface="Montserrat" pitchFamily="2" charset="77"/>
                <a:cs typeface="Arial"/>
                <a:sym typeface="Arial"/>
              </a:rPr>
              <a:t>Leserprotokolle</a:t>
            </a:r>
            <a:endParaRPr kumimoji="0" lang="en-GB" sz="12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sp>
        <p:nvSpPr>
          <p:cNvPr id="23" name="TextBox 22">
            <a:extLst>
              <a:ext uri="{FF2B5EF4-FFF2-40B4-BE49-F238E27FC236}">
                <a16:creationId xmlns:a16="http://schemas.microsoft.com/office/drawing/2014/main" id="{9094C5F7-A459-C97B-17AD-B86A1AACDCD1}"/>
              </a:ext>
            </a:extLst>
          </p:cNvPr>
          <p:cNvSpPr txBox="1"/>
          <p:nvPr/>
        </p:nvSpPr>
        <p:spPr>
          <a:xfrm>
            <a:off x="3848750" y="3169198"/>
            <a:ext cx="133318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rPr>
              <a:t>Geeignet für bis zu 10 Funk-Schlösser </a:t>
            </a:r>
            <a:r>
              <a:rPr kumimoji="0" lang="en-US" sz="800" b="0" i="0" u="none" strike="noStrike" kern="0" cap="none" spc="0" normalizeH="0" baseline="0" noProof="0" dirty="0">
                <a:ln>
                  <a:noFill/>
                </a:ln>
                <a:solidFill>
                  <a:srgbClr val="92D300"/>
                </a:solidFill>
                <a:effectLst/>
                <a:uLnTx/>
                <a:uFillTx/>
                <a:latin typeface="Montserrat" pitchFamily="2" charset="77"/>
                <a:cs typeface="Arial"/>
                <a:sym typeface="Arial"/>
              </a:rPr>
              <a:t>(Assa Abloy/</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92D300"/>
                </a:solidFill>
                <a:effectLst/>
                <a:uLnTx/>
                <a:uFillTx/>
                <a:latin typeface="Montserrat" pitchFamily="2" charset="77"/>
                <a:cs typeface="Arial"/>
                <a:sym typeface="Arial"/>
              </a:rPr>
              <a:t>Simons Voss)</a:t>
            </a:r>
            <a:endParaRPr kumimoji="0" lang="en-GB" sz="12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sp>
        <p:nvSpPr>
          <p:cNvPr id="24" name="TextBox 23">
            <a:extLst>
              <a:ext uri="{FF2B5EF4-FFF2-40B4-BE49-F238E27FC236}">
                <a16:creationId xmlns:a16="http://schemas.microsoft.com/office/drawing/2014/main" id="{30CF6535-F4B9-B783-F25D-26B4F79DF925}"/>
              </a:ext>
            </a:extLst>
          </p:cNvPr>
          <p:cNvSpPr txBox="1"/>
          <p:nvPr/>
        </p:nvSpPr>
        <p:spPr>
          <a:xfrm>
            <a:off x="5330668" y="3169198"/>
            <a:ext cx="127847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rPr>
              <a:t>15.000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rPr>
              <a:t>Ereignis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rPr>
              <a:t>Puffer</a:t>
            </a:r>
            <a:endParaRPr kumimoji="0" lang="en-GB" sz="12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spTree>
    <p:extLst>
      <p:ext uri="{BB962C8B-B14F-4D97-AF65-F5344CB8AC3E}">
        <p14:creationId xmlns:p14="http://schemas.microsoft.com/office/powerpoint/2010/main" val="5119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750"/>
                            </p:stCondLst>
                            <p:childTnLst>
                              <p:par>
                                <p:cTn id="9" presetID="10" presetClass="entr" presetSubtype="0"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fade">
                                      <p:cBhvr>
                                        <p:cTn id="11" dur="1000"/>
                                        <p:tgtEl>
                                          <p:spTgt spid="43"/>
                                        </p:tgtEl>
                                      </p:cBhvr>
                                    </p:animEffect>
                                  </p:childTnLst>
                                </p:cTn>
                              </p:par>
                            </p:childTnLst>
                          </p:cTn>
                        </p:par>
                        <p:par>
                          <p:cTn id="12" fill="hold">
                            <p:stCondLst>
                              <p:cond delay="275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3250"/>
                            </p:stCondLst>
                            <p:childTnLst>
                              <p:par>
                                <p:cTn id="17" presetID="22" presetClass="entr" presetSubtype="1"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up)">
                                      <p:cBhvr>
                                        <p:cTn id="19" dur="500"/>
                                        <p:tgtEl>
                                          <p:spTgt spid="18"/>
                                        </p:tgtEl>
                                      </p:cBhvr>
                                    </p:animEffect>
                                  </p:childTnLst>
                                </p:cTn>
                              </p:par>
                            </p:childTnLst>
                          </p:cTn>
                        </p:par>
                        <p:par>
                          <p:cTn id="20" fill="hold">
                            <p:stCondLst>
                              <p:cond delay="3750"/>
                            </p:stCondLst>
                            <p:childTnLst>
                              <p:par>
                                <p:cTn id="21" presetID="10"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4250"/>
                            </p:stCondLst>
                            <p:childTnLst>
                              <p:par>
                                <p:cTn id="25" presetID="22" presetClass="entr" presetSubtype="1"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up)">
                                      <p:cBhvr>
                                        <p:cTn id="27" dur="500"/>
                                        <p:tgtEl>
                                          <p:spTgt spid="19"/>
                                        </p:tgtEl>
                                      </p:cBhvr>
                                    </p:animEffect>
                                  </p:childTnLst>
                                </p:cTn>
                              </p:par>
                            </p:childTnLst>
                          </p:cTn>
                        </p:par>
                        <p:par>
                          <p:cTn id="28" fill="hold">
                            <p:stCondLst>
                              <p:cond delay="4750"/>
                            </p:stCondLst>
                            <p:childTnLst>
                              <p:par>
                                <p:cTn id="29" presetID="10" presetClass="entr" presetSubtype="0"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5250"/>
                            </p:stCondLst>
                            <p:childTnLst>
                              <p:par>
                                <p:cTn id="33" presetID="22" presetClass="entr" presetSubtype="1"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up)">
                                      <p:cBhvr>
                                        <p:cTn id="35" dur="500"/>
                                        <p:tgtEl>
                                          <p:spTgt spid="23"/>
                                        </p:tgtEl>
                                      </p:cBhvr>
                                    </p:animEffect>
                                  </p:childTnLst>
                                </p:cTn>
                              </p:par>
                            </p:childTnLst>
                          </p:cTn>
                        </p:par>
                        <p:par>
                          <p:cTn id="36" fill="hold">
                            <p:stCondLst>
                              <p:cond delay="5750"/>
                            </p:stCondLst>
                            <p:childTnLst>
                              <p:par>
                                <p:cTn id="37" presetID="10" presetClass="entr" presetSubtype="0" fill="hold"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childTnLst>
                          </p:cTn>
                        </p:par>
                        <p:par>
                          <p:cTn id="40" fill="hold">
                            <p:stCondLst>
                              <p:cond delay="6250"/>
                            </p:stCondLst>
                            <p:childTnLst>
                              <p:par>
                                <p:cTn id="41" presetID="22" presetClass="entr" presetSubtype="1"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up)">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18" grpId="0"/>
      <p:bldP spid="19" grpId="0"/>
      <p:bldP spid="23" grpId="0"/>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A545C-C440-AEAE-BE05-FB164B8327DC}"/>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48587F0B-51B4-07C9-8064-6D14036F1A2C}"/>
              </a:ext>
            </a:extLst>
          </p:cNvPr>
          <p:cNvPicPr>
            <a:picLocks noChangeAspect="1"/>
          </p:cNvPicPr>
          <p:nvPr/>
        </p:nvPicPr>
        <p:blipFill>
          <a:blip r:embed="rId2"/>
          <a:stretch>
            <a:fillRect/>
          </a:stretch>
        </p:blipFill>
        <p:spPr>
          <a:xfrm>
            <a:off x="2466109" y="-247644"/>
            <a:ext cx="13560258" cy="9965712"/>
          </a:xfrm>
          <a:prstGeom prst="rect">
            <a:avLst/>
          </a:prstGeom>
        </p:spPr>
      </p:pic>
      <p:pic>
        <p:nvPicPr>
          <p:cNvPr id="12" name="Picture 11">
            <a:extLst>
              <a:ext uri="{FF2B5EF4-FFF2-40B4-BE49-F238E27FC236}">
                <a16:creationId xmlns:a16="http://schemas.microsoft.com/office/drawing/2014/main" id="{56E1356B-C328-A761-FDF4-CBC17E3ACB31}"/>
              </a:ext>
            </a:extLst>
          </p:cNvPr>
          <p:cNvPicPr>
            <a:picLocks noChangeAspect="1"/>
          </p:cNvPicPr>
          <p:nvPr/>
        </p:nvPicPr>
        <p:blipFill>
          <a:blip r:embed="rId3"/>
          <a:stretch>
            <a:fillRect/>
          </a:stretch>
        </p:blipFill>
        <p:spPr>
          <a:xfrm>
            <a:off x="5618246" y="2338743"/>
            <a:ext cx="7141790" cy="4017257"/>
          </a:xfrm>
          <a:prstGeom prst="rect">
            <a:avLst/>
          </a:prstGeom>
        </p:spPr>
      </p:pic>
      <p:pic>
        <p:nvPicPr>
          <p:cNvPr id="2" name="Picture 1" descr="A white letter on a black background&#10;&#10;Description automatically generated">
            <a:extLst>
              <a:ext uri="{FF2B5EF4-FFF2-40B4-BE49-F238E27FC236}">
                <a16:creationId xmlns:a16="http://schemas.microsoft.com/office/drawing/2014/main" id="{1769CBF5-B781-7D8A-3D25-CEE0025D4467}"/>
              </a:ext>
            </a:extLst>
          </p:cNvPr>
          <p:cNvPicPr>
            <a:picLocks noChangeAspect="1"/>
          </p:cNvPicPr>
          <p:nvPr/>
        </p:nvPicPr>
        <p:blipFill>
          <a:blip r:embed="rId4"/>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0DB05A3B-23CD-1C1C-F5C9-A9E22FEBB694}"/>
              </a:ext>
            </a:extLst>
          </p:cNvPr>
          <p:cNvPicPr>
            <a:picLocks noChangeAspect="1"/>
          </p:cNvPicPr>
          <p:nvPr/>
        </p:nvPicPr>
        <p:blipFill>
          <a:blip r:embed="rId5"/>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AC5F061F-C1EE-C169-4840-C9ECE7FC8A27}"/>
              </a:ext>
            </a:extLst>
          </p:cNvPr>
          <p:cNvPicPr>
            <a:picLocks noChangeAspect="1"/>
          </p:cNvPicPr>
          <p:nvPr/>
        </p:nvPicPr>
        <p:blipFill>
          <a:blip r:embed="rId6"/>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F7695F40-DB57-70A5-03C0-10C914C2E501}"/>
              </a:ext>
            </a:extLst>
          </p:cNvPr>
          <p:cNvPicPr>
            <a:picLocks noChangeAspect="1"/>
          </p:cNvPicPr>
          <p:nvPr/>
        </p:nvPicPr>
        <p:blipFill>
          <a:blip r:embed="rId7"/>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77454319-47B7-87E4-CED6-3999A3519F27}"/>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Web-Embedded-Controller</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sp>
        <p:nvSpPr>
          <p:cNvPr id="29" name="Rectangle: Rounded Corners 23">
            <a:extLst>
              <a:ext uri="{FF2B5EF4-FFF2-40B4-BE49-F238E27FC236}">
                <a16:creationId xmlns:a16="http://schemas.microsoft.com/office/drawing/2014/main" id="{555BC86B-8CB1-F8D7-27EB-429CCB273E07}"/>
              </a:ext>
            </a:extLst>
          </p:cNvPr>
          <p:cNvSpPr/>
          <p:nvPr/>
        </p:nvSpPr>
        <p:spPr>
          <a:xfrm rot="5400000">
            <a:off x="4436204" y="3156880"/>
            <a:ext cx="948277" cy="2436420"/>
          </a:xfrm>
          <a:prstGeom prst="roundRect">
            <a:avLst>
              <a:gd name="adj" fmla="val 5578"/>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angle: Rounded Corners 22">
            <a:extLst>
              <a:ext uri="{FF2B5EF4-FFF2-40B4-BE49-F238E27FC236}">
                <a16:creationId xmlns:a16="http://schemas.microsoft.com/office/drawing/2014/main" id="{73E91327-13CD-7D2F-F12E-2C4795DA425B}"/>
              </a:ext>
            </a:extLst>
          </p:cNvPr>
          <p:cNvSpPr/>
          <p:nvPr/>
        </p:nvSpPr>
        <p:spPr>
          <a:xfrm rot="5400000">
            <a:off x="4436204" y="2060933"/>
            <a:ext cx="948277" cy="2436420"/>
          </a:xfrm>
          <a:prstGeom prst="roundRect">
            <a:avLst>
              <a:gd name="adj" fmla="val 5578"/>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1" name="Rectangle: Rounded Corners 21">
            <a:extLst>
              <a:ext uri="{FF2B5EF4-FFF2-40B4-BE49-F238E27FC236}">
                <a16:creationId xmlns:a16="http://schemas.microsoft.com/office/drawing/2014/main" id="{43EC6347-039E-C940-CC2D-AA5F69E3A349}"/>
              </a:ext>
            </a:extLst>
          </p:cNvPr>
          <p:cNvSpPr/>
          <p:nvPr/>
        </p:nvSpPr>
        <p:spPr>
          <a:xfrm rot="5400000">
            <a:off x="1870184" y="3156879"/>
            <a:ext cx="948277" cy="2436420"/>
          </a:xfrm>
          <a:prstGeom prst="roundRect">
            <a:avLst>
              <a:gd name="adj" fmla="val 5578"/>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Rectangle: Rounded Corners 20">
            <a:extLst>
              <a:ext uri="{FF2B5EF4-FFF2-40B4-BE49-F238E27FC236}">
                <a16:creationId xmlns:a16="http://schemas.microsoft.com/office/drawing/2014/main" id="{7C61D11E-10B7-1701-61F2-B727E85687E9}"/>
              </a:ext>
            </a:extLst>
          </p:cNvPr>
          <p:cNvSpPr/>
          <p:nvPr/>
        </p:nvSpPr>
        <p:spPr>
          <a:xfrm rot="5400000">
            <a:off x="1870184" y="2060932"/>
            <a:ext cx="948277" cy="2436420"/>
          </a:xfrm>
          <a:prstGeom prst="roundRect">
            <a:avLst>
              <a:gd name="adj" fmla="val 5578"/>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3" name="Graphic 32" descr="Badge 1 with solid fill">
            <a:extLst>
              <a:ext uri="{FF2B5EF4-FFF2-40B4-BE49-F238E27FC236}">
                <a16:creationId xmlns:a16="http://schemas.microsoft.com/office/drawing/2014/main" id="{5BCB38F8-EA6F-ECBE-CCF1-49FC639199B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83641" y="2880028"/>
            <a:ext cx="782448" cy="782448"/>
          </a:xfrm>
          <a:prstGeom prst="rect">
            <a:avLst/>
          </a:prstGeom>
        </p:spPr>
      </p:pic>
      <p:sp>
        <p:nvSpPr>
          <p:cNvPr id="34" name="TextBox 33">
            <a:extLst>
              <a:ext uri="{FF2B5EF4-FFF2-40B4-BE49-F238E27FC236}">
                <a16:creationId xmlns:a16="http://schemas.microsoft.com/office/drawing/2014/main" id="{205C12C1-A4BF-740D-BF61-5FDCC40F3BC2}"/>
              </a:ext>
            </a:extLst>
          </p:cNvPr>
          <p:cNvSpPr txBox="1"/>
          <p:nvPr/>
        </p:nvSpPr>
        <p:spPr>
          <a:xfrm>
            <a:off x="1966090" y="3017761"/>
            <a:ext cx="1596444"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FFFFFF"/>
                </a:solidFill>
                <a:effectLst/>
                <a:uLnTx/>
                <a:uFillTx/>
                <a:latin typeface="Montserrat" pitchFamily="2" charset="77"/>
                <a:cs typeface="Arial"/>
                <a:sym typeface="Arial"/>
              </a:rPr>
              <a:t>Einzelne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FFFFFF"/>
                </a:solidFill>
                <a:effectLst/>
                <a:uLnTx/>
                <a:uFillTx/>
                <a:latin typeface="Montserrat" pitchFamily="2" charset="77"/>
                <a:cs typeface="Arial"/>
                <a:sym typeface="Arial"/>
              </a:rPr>
              <a:t>Standort-Lösung</a:t>
            </a:r>
          </a:p>
        </p:txBody>
      </p:sp>
      <p:pic>
        <p:nvPicPr>
          <p:cNvPr id="35" name="Graphic 34" descr="Group with solid fill">
            <a:extLst>
              <a:ext uri="{FF2B5EF4-FFF2-40B4-BE49-F238E27FC236}">
                <a16:creationId xmlns:a16="http://schemas.microsoft.com/office/drawing/2014/main" id="{8E819985-F52F-B89E-EAE6-ADF8974B4B3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83641" y="3983865"/>
            <a:ext cx="782448" cy="782448"/>
          </a:xfrm>
          <a:prstGeom prst="rect">
            <a:avLst/>
          </a:prstGeom>
        </p:spPr>
      </p:pic>
      <p:sp>
        <p:nvSpPr>
          <p:cNvPr id="36" name="TextBox 35">
            <a:extLst>
              <a:ext uri="{FF2B5EF4-FFF2-40B4-BE49-F238E27FC236}">
                <a16:creationId xmlns:a16="http://schemas.microsoft.com/office/drawing/2014/main" id="{93B59657-070C-8373-76B1-49C77B7B4E5A}"/>
              </a:ext>
            </a:extLst>
          </p:cNvPr>
          <p:cNvSpPr txBox="1"/>
          <p:nvPr/>
        </p:nvSpPr>
        <p:spPr>
          <a:xfrm>
            <a:off x="1951659" y="4116043"/>
            <a:ext cx="1596444"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Bis zu 5.000</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Zugangsdaten</a:t>
            </a:r>
          </a:p>
        </p:txBody>
      </p:sp>
      <p:pic>
        <p:nvPicPr>
          <p:cNvPr id="37" name="Graphic 36" descr="Ui Ux with solid fill">
            <a:extLst>
              <a:ext uri="{FF2B5EF4-FFF2-40B4-BE49-F238E27FC236}">
                <a16:creationId xmlns:a16="http://schemas.microsoft.com/office/drawing/2014/main" id="{C962D1B4-842D-CE84-BD43-1BBB7DD14EB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751101" y="2880028"/>
            <a:ext cx="782448" cy="782448"/>
          </a:xfrm>
          <a:prstGeom prst="rect">
            <a:avLst/>
          </a:prstGeom>
        </p:spPr>
      </p:pic>
      <p:sp>
        <p:nvSpPr>
          <p:cNvPr id="38" name="TextBox 37">
            <a:extLst>
              <a:ext uri="{FF2B5EF4-FFF2-40B4-BE49-F238E27FC236}">
                <a16:creationId xmlns:a16="http://schemas.microsoft.com/office/drawing/2014/main" id="{A3AE3F94-9A0E-46D8-2258-91B4C78D1BFA}"/>
              </a:ext>
            </a:extLst>
          </p:cNvPr>
          <p:cNvSpPr txBox="1"/>
          <p:nvPr/>
        </p:nvSpPr>
        <p:spPr>
          <a:xfrm>
            <a:off x="4533549" y="3005116"/>
            <a:ext cx="1595004"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60" normalizeH="0" baseline="0" noProof="0">
                <a:ln>
                  <a:noFill/>
                </a:ln>
                <a:solidFill>
                  <a:srgbClr val="FFFFFF"/>
                </a:solidFill>
                <a:effectLst/>
                <a:uLnTx/>
                <a:uFillTx/>
                <a:latin typeface="Montserrat" pitchFamily="2" charset="77"/>
                <a:cs typeface="Arial"/>
                <a:sym typeface="Arial"/>
              </a:rPr>
              <a:t>Keine zusätzliche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FFFFFF"/>
                </a:solidFill>
                <a:effectLst/>
                <a:uLnTx/>
                <a:uFillTx/>
                <a:latin typeface="Montserrat" pitchFamily="2" charset="77"/>
                <a:cs typeface="Arial"/>
                <a:sym typeface="Arial"/>
              </a:rPr>
              <a:t>Software</a:t>
            </a:r>
          </a:p>
        </p:txBody>
      </p:sp>
      <p:pic>
        <p:nvPicPr>
          <p:cNvPr id="39" name="Graphic 38" descr="Door Closed with solid fill">
            <a:extLst>
              <a:ext uri="{FF2B5EF4-FFF2-40B4-BE49-F238E27FC236}">
                <a16:creationId xmlns:a16="http://schemas.microsoft.com/office/drawing/2014/main" id="{90B5E462-9FB4-FD01-E29F-FD6A42466C8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3778521" y="3985815"/>
            <a:ext cx="782448" cy="782448"/>
          </a:xfrm>
          <a:prstGeom prst="rect">
            <a:avLst/>
          </a:prstGeom>
        </p:spPr>
      </p:pic>
      <p:sp>
        <p:nvSpPr>
          <p:cNvPr id="40" name="TextBox 39">
            <a:extLst>
              <a:ext uri="{FF2B5EF4-FFF2-40B4-BE49-F238E27FC236}">
                <a16:creationId xmlns:a16="http://schemas.microsoft.com/office/drawing/2014/main" id="{4FA093D1-FF01-2718-C29A-00FE7A3C7C62}"/>
              </a:ext>
            </a:extLst>
          </p:cNvPr>
          <p:cNvSpPr txBox="1"/>
          <p:nvPr/>
        </p:nvSpPr>
        <p:spPr>
          <a:xfrm>
            <a:off x="4547259" y="4108711"/>
            <a:ext cx="1595004"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Bis zu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44 Türen</a:t>
            </a:r>
          </a:p>
        </p:txBody>
      </p:sp>
      <p:sp>
        <p:nvSpPr>
          <p:cNvPr id="41" name="Rectangle: Rounded Corners 1">
            <a:extLst>
              <a:ext uri="{FF2B5EF4-FFF2-40B4-BE49-F238E27FC236}">
                <a16:creationId xmlns:a16="http://schemas.microsoft.com/office/drawing/2014/main" id="{69F069AA-2868-7495-873F-801C44A1FBAD}"/>
              </a:ext>
            </a:extLst>
          </p:cNvPr>
          <p:cNvSpPr/>
          <p:nvPr/>
        </p:nvSpPr>
        <p:spPr>
          <a:xfrm rot="5400000">
            <a:off x="1870184" y="4252826"/>
            <a:ext cx="948277" cy="2436420"/>
          </a:xfrm>
          <a:prstGeom prst="roundRect">
            <a:avLst>
              <a:gd name="adj" fmla="val 5578"/>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2" name="Graphic 41" descr="Upstairs with solid fill">
            <a:extLst>
              <a:ext uri="{FF2B5EF4-FFF2-40B4-BE49-F238E27FC236}">
                <a16:creationId xmlns:a16="http://schemas.microsoft.com/office/drawing/2014/main" id="{E5EC64F3-AB33-11C4-9FFF-05A0C7B094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212501" y="5081761"/>
            <a:ext cx="782448" cy="782448"/>
          </a:xfrm>
          <a:prstGeom prst="rect">
            <a:avLst/>
          </a:prstGeom>
        </p:spPr>
      </p:pic>
      <p:sp>
        <p:nvSpPr>
          <p:cNvPr id="44" name="TextBox 43">
            <a:extLst>
              <a:ext uri="{FF2B5EF4-FFF2-40B4-BE49-F238E27FC236}">
                <a16:creationId xmlns:a16="http://schemas.microsoft.com/office/drawing/2014/main" id="{DBBC5663-0A17-7878-C6E4-A167DFE3C819}"/>
              </a:ext>
            </a:extLst>
          </p:cNvPr>
          <p:cNvSpPr txBox="1"/>
          <p:nvPr/>
        </p:nvSpPr>
        <p:spPr>
          <a:xfrm>
            <a:off x="1981239" y="5204657"/>
            <a:ext cx="1595004"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Vollständig skalierbar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&amp; aufrüstbar</a:t>
            </a:r>
          </a:p>
        </p:txBody>
      </p:sp>
      <p:sp>
        <p:nvSpPr>
          <p:cNvPr id="45" name="Rectangle: Rounded Corners 7">
            <a:extLst>
              <a:ext uri="{FF2B5EF4-FFF2-40B4-BE49-F238E27FC236}">
                <a16:creationId xmlns:a16="http://schemas.microsoft.com/office/drawing/2014/main" id="{72D5B0E9-82F3-47FE-B9F6-FF8109A1DA2E}"/>
              </a:ext>
            </a:extLst>
          </p:cNvPr>
          <p:cNvSpPr/>
          <p:nvPr/>
        </p:nvSpPr>
        <p:spPr>
          <a:xfrm rot="5400000">
            <a:off x="4436204" y="4252827"/>
            <a:ext cx="948277" cy="2436420"/>
          </a:xfrm>
          <a:prstGeom prst="roundRect">
            <a:avLst>
              <a:gd name="adj" fmla="val 5578"/>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6" name="Graphic 45" descr="Monitor with solid fill">
            <a:extLst>
              <a:ext uri="{FF2B5EF4-FFF2-40B4-BE49-F238E27FC236}">
                <a16:creationId xmlns:a16="http://schemas.microsoft.com/office/drawing/2014/main" id="{110DC02D-78B7-4792-989A-5C678CC768A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3778521" y="5081762"/>
            <a:ext cx="782448" cy="782448"/>
          </a:xfrm>
          <a:prstGeom prst="rect">
            <a:avLst/>
          </a:prstGeom>
        </p:spPr>
      </p:pic>
      <p:sp>
        <p:nvSpPr>
          <p:cNvPr id="47" name="TextBox 46">
            <a:extLst>
              <a:ext uri="{FF2B5EF4-FFF2-40B4-BE49-F238E27FC236}">
                <a16:creationId xmlns:a16="http://schemas.microsoft.com/office/drawing/2014/main" id="{C785F53E-7413-2629-EBB1-2D1422040C0C}"/>
              </a:ext>
            </a:extLst>
          </p:cNvPr>
          <p:cNvSpPr txBox="1"/>
          <p:nvPr/>
        </p:nvSpPr>
        <p:spPr>
          <a:xfrm>
            <a:off x="4547259" y="5204658"/>
            <a:ext cx="1595004"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FFFFFF"/>
                </a:solidFill>
                <a:effectLst/>
                <a:uLnTx/>
                <a:uFillTx/>
                <a:latin typeface="Montserrat" pitchFamily="2" charset="77"/>
                <a:cs typeface="Arial"/>
                <a:sym typeface="Arial"/>
              </a:rPr>
              <a:t>Lokale Steuerung über Browser</a:t>
            </a:r>
          </a:p>
        </p:txBody>
      </p:sp>
    </p:spTree>
    <p:extLst>
      <p:ext uri="{BB962C8B-B14F-4D97-AF65-F5344CB8AC3E}">
        <p14:creationId xmlns:p14="http://schemas.microsoft.com/office/powerpoint/2010/main" val="364756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75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par>
                          <p:cTn id="12" fill="hold">
                            <p:stCondLst>
                              <p:cond delay="2250"/>
                            </p:stCondLst>
                            <p:childTnLst>
                              <p:par>
                                <p:cTn id="13" presetID="10" presetClass="entr" presetSubtype="0"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2750"/>
                            </p:stCondLst>
                            <p:childTnLst>
                              <p:par>
                                <p:cTn id="17" presetID="22" presetClass="entr" presetSubtype="8" fill="hold" grpId="0"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left)">
                                      <p:cBhvr>
                                        <p:cTn id="19" dur="500"/>
                                        <p:tgtEl>
                                          <p:spTgt spid="34"/>
                                        </p:tgtEl>
                                      </p:cBhvr>
                                    </p:animEffect>
                                  </p:childTnLst>
                                </p:cTn>
                              </p:par>
                            </p:childTnLst>
                          </p:cTn>
                        </p:par>
                        <p:par>
                          <p:cTn id="20" fill="hold">
                            <p:stCondLst>
                              <p:cond delay="3250"/>
                            </p:stCondLst>
                            <p:childTnLst>
                              <p:par>
                                <p:cTn id="21" presetID="10" presetClass="entr" presetSubtype="0"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childTnLst>
                          </p:cTn>
                        </p:par>
                        <p:par>
                          <p:cTn id="24" fill="hold">
                            <p:stCondLst>
                              <p:cond delay="3750"/>
                            </p:stCondLst>
                            <p:childTnLst>
                              <p:par>
                                <p:cTn id="25" presetID="10" presetClass="entr" presetSubtype="0"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par>
                          <p:cTn id="28" fill="hold">
                            <p:stCondLst>
                              <p:cond delay="4250"/>
                            </p:stCondLst>
                            <p:childTnLst>
                              <p:par>
                                <p:cTn id="29" presetID="22" presetClass="entr" presetSubtype="8" fill="hold" grpId="0"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left)">
                                      <p:cBhvr>
                                        <p:cTn id="31" dur="500"/>
                                        <p:tgtEl>
                                          <p:spTgt spid="38"/>
                                        </p:tgtEl>
                                      </p:cBhvr>
                                    </p:animEffect>
                                  </p:childTnLst>
                                </p:cTn>
                              </p:par>
                            </p:childTnLst>
                          </p:cTn>
                        </p:par>
                        <p:par>
                          <p:cTn id="32" fill="hold">
                            <p:stCondLst>
                              <p:cond delay="4750"/>
                            </p:stCondLst>
                            <p:childTnLst>
                              <p:par>
                                <p:cTn id="33" presetID="10" presetClass="entr" presetSubtype="0"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childTnLst>
                          </p:cTn>
                        </p:par>
                        <p:par>
                          <p:cTn id="36" fill="hold">
                            <p:stCondLst>
                              <p:cond delay="5250"/>
                            </p:stCondLst>
                            <p:childTnLst>
                              <p:par>
                                <p:cTn id="37" presetID="10" presetClass="entr" presetSubtype="0" fill="hold"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childTnLst>
                          </p:cTn>
                        </p:par>
                        <p:par>
                          <p:cTn id="40" fill="hold">
                            <p:stCondLst>
                              <p:cond delay="5750"/>
                            </p:stCondLst>
                            <p:childTnLst>
                              <p:par>
                                <p:cTn id="41" presetID="22" presetClass="entr" presetSubtype="8"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wipe(left)">
                                      <p:cBhvr>
                                        <p:cTn id="43" dur="500"/>
                                        <p:tgtEl>
                                          <p:spTgt spid="36"/>
                                        </p:tgtEl>
                                      </p:cBhvr>
                                    </p:animEffect>
                                  </p:childTnLst>
                                </p:cTn>
                              </p:par>
                            </p:childTnLst>
                          </p:cTn>
                        </p:par>
                        <p:par>
                          <p:cTn id="44" fill="hold">
                            <p:stCondLst>
                              <p:cond delay="6250"/>
                            </p:stCondLst>
                            <p:childTnLst>
                              <p:par>
                                <p:cTn id="45" presetID="10" presetClass="entr" presetSubtype="0"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par>
                          <p:cTn id="48" fill="hold">
                            <p:stCondLst>
                              <p:cond delay="6750"/>
                            </p:stCondLst>
                            <p:childTnLst>
                              <p:par>
                                <p:cTn id="49" presetID="10" presetClass="entr" presetSubtype="0" fill="hold"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fade">
                                      <p:cBhvr>
                                        <p:cTn id="51" dur="500"/>
                                        <p:tgtEl>
                                          <p:spTgt spid="39"/>
                                        </p:tgtEl>
                                      </p:cBhvr>
                                    </p:animEffect>
                                  </p:childTnLst>
                                </p:cTn>
                              </p:par>
                            </p:childTnLst>
                          </p:cTn>
                        </p:par>
                        <p:par>
                          <p:cTn id="52" fill="hold">
                            <p:stCondLst>
                              <p:cond delay="7250"/>
                            </p:stCondLst>
                            <p:childTnLst>
                              <p:par>
                                <p:cTn id="53" presetID="22" presetClass="entr" presetSubtype="8" fill="hold" grpId="0" nodeType="after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ipe(left)">
                                      <p:cBhvr>
                                        <p:cTn id="55" dur="500"/>
                                        <p:tgtEl>
                                          <p:spTgt spid="40"/>
                                        </p:tgtEl>
                                      </p:cBhvr>
                                    </p:animEffect>
                                  </p:childTnLst>
                                </p:cTn>
                              </p:par>
                            </p:childTnLst>
                          </p:cTn>
                        </p:par>
                        <p:par>
                          <p:cTn id="56" fill="hold">
                            <p:stCondLst>
                              <p:cond delay="7750"/>
                            </p:stCondLst>
                            <p:childTnLst>
                              <p:par>
                                <p:cTn id="57" presetID="10" presetClass="entr" presetSubtype="0" fill="hold" grpId="0" nodeType="after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fade">
                                      <p:cBhvr>
                                        <p:cTn id="59" dur="500"/>
                                        <p:tgtEl>
                                          <p:spTgt spid="41"/>
                                        </p:tgtEl>
                                      </p:cBhvr>
                                    </p:animEffect>
                                  </p:childTnLst>
                                </p:cTn>
                              </p:par>
                            </p:childTnLst>
                          </p:cTn>
                        </p:par>
                        <p:par>
                          <p:cTn id="60" fill="hold">
                            <p:stCondLst>
                              <p:cond delay="8250"/>
                            </p:stCondLst>
                            <p:childTnLst>
                              <p:par>
                                <p:cTn id="61" presetID="10" presetClass="entr" presetSubtype="0" fill="hold" nodeType="afterEffect">
                                  <p:stCondLst>
                                    <p:cond delay="0"/>
                                  </p:stCondLst>
                                  <p:childTnLst>
                                    <p:set>
                                      <p:cBhvr>
                                        <p:cTn id="62" dur="1" fill="hold">
                                          <p:stCondLst>
                                            <p:cond delay="0"/>
                                          </p:stCondLst>
                                        </p:cTn>
                                        <p:tgtEl>
                                          <p:spTgt spid="42"/>
                                        </p:tgtEl>
                                        <p:attrNameLst>
                                          <p:attrName>style.visibility</p:attrName>
                                        </p:attrNameLst>
                                      </p:cBhvr>
                                      <p:to>
                                        <p:strVal val="visible"/>
                                      </p:to>
                                    </p:set>
                                    <p:animEffect transition="in" filter="fade">
                                      <p:cBhvr>
                                        <p:cTn id="63" dur="500"/>
                                        <p:tgtEl>
                                          <p:spTgt spid="42"/>
                                        </p:tgtEl>
                                      </p:cBhvr>
                                    </p:animEffect>
                                  </p:childTnLst>
                                </p:cTn>
                              </p:par>
                            </p:childTnLst>
                          </p:cTn>
                        </p:par>
                        <p:par>
                          <p:cTn id="64" fill="hold">
                            <p:stCondLst>
                              <p:cond delay="8750"/>
                            </p:stCondLst>
                            <p:childTnLst>
                              <p:par>
                                <p:cTn id="65" presetID="22" presetClass="entr" presetSubtype="8" fill="hold" grpId="0" nodeType="afterEffect">
                                  <p:stCondLst>
                                    <p:cond delay="0"/>
                                  </p:stCondLst>
                                  <p:childTnLst>
                                    <p:set>
                                      <p:cBhvr>
                                        <p:cTn id="66" dur="1" fill="hold">
                                          <p:stCondLst>
                                            <p:cond delay="0"/>
                                          </p:stCondLst>
                                        </p:cTn>
                                        <p:tgtEl>
                                          <p:spTgt spid="44"/>
                                        </p:tgtEl>
                                        <p:attrNameLst>
                                          <p:attrName>style.visibility</p:attrName>
                                        </p:attrNameLst>
                                      </p:cBhvr>
                                      <p:to>
                                        <p:strVal val="visible"/>
                                      </p:to>
                                    </p:set>
                                    <p:animEffect transition="in" filter="wipe(left)">
                                      <p:cBhvr>
                                        <p:cTn id="67" dur="500"/>
                                        <p:tgtEl>
                                          <p:spTgt spid="44"/>
                                        </p:tgtEl>
                                      </p:cBhvr>
                                    </p:animEffect>
                                  </p:childTnLst>
                                </p:cTn>
                              </p:par>
                            </p:childTnLst>
                          </p:cTn>
                        </p:par>
                        <p:par>
                          <p:cTn id="68" fill="hold">
                            <p:stCondLst>
                              <p:cond delay="9250"/>
                            </p:stCondLst>
                            <p:childTnLst>
                              <p:par>
                                <p:cTn id="69" presetID="10" presetClass="entr" presetSubtype="0" fill="hold" grpId="0" nodeType="afterEffect">
                                  <p:stCondLst>
                                    <p:cond delay="0"/>
                                  </p:stCondLst>
                                  <p:childTnLst>
                                    <p:set>
                                      <p:cBhvr>
                                        <p:cTn id="70" dur="1" fill="hold">
                                          <p:stCondLst>
                                            <p:cond delay="0"/>
                                          </p:stCondLst>
                                        </p:cTn>
                                        <p:tgtEl>
                                          <p:spTgt spid="45"/>
                                        </p:tgtEl>
                                        <p:attrNameLst>
                                          <p:attrName>style.visibility</p:attrName>
                                        </p:attrNameLst>
                                      </p:cBhvr>
                                      <p:to>
                                        <p:strVal val="visible"/>
                                      </p:to>
                                    </p:set>
                                    <p:animEffect transition="in" filter="fade">
                                      <p:cBhvr>
                                        <p:cTn id="71" dur="500"/>
                                        <p:tgtEl>
                                          <p:spTgt spid="45"/>
                                        </p:tgtEl>
                                      </p:cBhvr>
                                    </p:animEffect>
                                  </p:childTnLst>
                                </p:cTn>
                              </p:par>
                            </p:childTnLst>
                          </p:cTn>
                        </p:par>
                        <p:par>
                          <p:cTn id="72" fill="hold">
                            <p:stCondLst>
                              <p:cond delay="9750"/>
                            </p:stCondLst>
                            <p:childTnLst>
                              <p:par>
                                <p:cTn id="73" presetID="10" presetClass="entr" presetSubtype="0" fill="hold" nodeType="afterEffect">
                                  <p:stCondLst>
                                    <p:cond delay="0"/>
                                  </p:stCondLst>
                                  <p:childTnLst>
                                    <p:set>
                                      <p:cBhvr>
                                        <p:cTn id="74" dur="1" fill="hold">
                                          <p:stCondLst>
                                            <p:cond delay="0"/>
                                          </p:stCondLst>
                                        </p:cTn>
                                        <p:tgtEl>
                                          <p:spTgt spid="46"/>
                                        </p:tgtEl>
                                        <p:attrNameLst>
                                          <p:attrName>style.visibility</p:attrName>
                                        </p:attrNameLst>
                                      </p:cBhvr>
                                      <p:to>
                                        <p:strVal val="visible"/>
                                      </p:to>
                                    </p:set>
                                    <p:animEffect transition="in" filter="fade">
                                      <p:cBhvr>
                                        <p:cTn id="75" dur="500"/>
                                        <p:tgtEl>
                                          <p:spTgt spid="46"/>
                                        </p:tgtEl>
                                      </p:cBhvr>
                                    </p:animEffect>
                                  </p:childTnLst>
                                </p:cTn>
                              </p:par>
                            </p:childTnLst>
                          </p:cTn>
                        </p:par>
                        <p:par>
                          <p:cTn id="76" fill="hold">
                            <p:stCondLst>
                              <p:cond delay="10250"/>
                            </p:stCondLst>
                            <p:childTnLst>
                              <p:par>
                                <p:cTn id="77" presetID="22" presetClass="entr" presetSubtype="8" fill="hold" grpId="0" nodeType="afterEffect">
                                  <p:stCondLst>
                                    <p:cond delay="0"/>
                                  </p:stCondLst>
                                  <p:childTnLst>
                                    <p:set>
                                      <p:cBhvr>
                                        <p:cTn id="78" dur="1" fill="hold">
                                          <p:stCondLst>
                                            <p:cond delay="0"/>
                                          </p:stCondLst>
                                        </p:cTn>
                                        <p:tgtEl>
                                          <p:spTgt spid="47"/>
                                        </p:tgtEl>
                                        <p:attrNameLst>
                                          <p:attrName>style.visibility</p:attrName>
                                        </p:attrNameLst>
                                      </p:cBhvr>
                                      <p:to>
                                        <p:strVal val="visible"/>
                                      </p:to>
                                    </p:set>
                                    <p:animEffect transition="in" filter="wipe(left)">
                                      <p:cBhvr>
                                        <p:cTn id="7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4" grpId="0"/>
      <p:bldP spid="36" grpId="0"/>
      <p:bldP spid="38" grpId="0"/>
      <p:bldP spid="40" grpId="0"/>
      <p:bldP spid="41" grpId="0" animBg="1"/>
      <p:bldP spid="44" grpId="0"/>
      <p:bldP spid="45" grpId="0" animBg="1"/>
      <p:bldP spid="4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104C4-C8E6-3D35-F87F-089731BDD381}"/>
              </a:ext>
            </a:extLst>
          </p:cNvPr>
          <p:cNvSpPr>
            <a:spLocks noGrp="1"/>
          </p:cNvSpPr>
          <p:nvPr>
            <p:ph type="title"/>
          </p:nvPr>
        </p:nvSpPr>
        <p:spPr>
          <a:xfrm>
            <a:off x="832981" y="1080978"/>
            <a:ext cx="9200056" cy="905514"/>
          </a:xfrm>
        </p:spPr>
        <p:txBody>
          <a:bodyPr/>
          <a:lstStyle/>
          <a:p>
            <a:r>
              <a:rPr lang="fr-FR" noProof="0" err="1"/>
              <a:t>Who</a:t>
            </a:r>
            <a:r>
              <a:rPr lang="fr-FR" noProof="0"/>
              <a:t> </a:t>
            </a:r>
            <a:r>
              <a:rPr lang="fr-FR" noProof="0" err="1"/>
              <a:t>is</a:t>
            </a:r>
            <a:r>
              <a:rPr lang="fr-FR" noProof="0"/>
              <a:t> Hirsch Group?</a:t>
            </a:r>
          </a:p>
        </p:txBody>
      </p:sp>
      <p:sp>
        <p:nvSpPr>
          <p:cNvPr id="3" name="Text Placeholder 2">
            <a:extLst>
              <a:ext uri="{FF2B5EF4-FFF2-40B4-BE49-F238E27FC236}">
                <a16:creationId xmlns:a16="http://schemas.microsoft.com/office/drawing/2014/main" id="{3A10FD3C-A994-B583-AA53-B6B62671114D}"/>
              </a:ext>
            </a:extLst>
          </p:cNvPr>
          <p:cNvSpPr>
            <a:spLocks noGrp="1"/>
          </p:cNvSpPr>
          <p:nvPr>
            <p:ph type="body" sz="quarter" idx="14"/>
          </p:nvPr>
        </p:nvSpPr>
        <p:spPr>
          <a:xfrm>
            <a:off x="839384" y="2163335"/>
            <a:ext cx="10455114" cy="1127313"/>
          </a:xfrm>
        </p:spPr>
        <p:txBody>
          <a:bodyPr>
            <a:normAutofit fontScale="92500" lnSpcReduction="10000"/>
          </a:bodyPr>
          <a:lstStyle/>
          <a:p>
            <a:pPr marL="50800" indent="0">
              <a:buNone/>
            </a:pPr>
            <a:r>
              <a:rPr lang="fr-FR" noProof="0"/>
              <a:t>Hirsch Group </a:t>
            </a:r>
            <a:r>
              <a:rPr lang="fr-FR" noProof="0" err="1"/>
              <a:t>secures</a:t>
            </a:r>
            <a:r>
              <a:rPr lang="fr-FR" noProof="0"/>
              <a:t> </a:t>
            </a:r>
            <a:r>
              <a:rPr lang="fr-FR" noProof="0" err="1"/>
              <a:t>critica</a:t>
            </a:r>
            <a:r>
              <a:rPr lang="fr-FR"/>
              <a:t>l infrastructures </a:t>
            </a:r>
            <a:r>
              <a:rPr lang="fr-FR" err="1"/>
              <a:t>worldwide</a:t>
            </a:r>
            <a:r>
              <a:rPr lang="fr-FR"/>
              <a:t>, </a:t>
            </a:r>
            <a:r>
              <a:rPr lang="fr-FR" err="1"/>
              <a:t>empowering</a:t>
            </a:r>
            <a:r>
              <a:rPr lang="fr-FR"/>
              <a:t> organisations to </a:t>
            </a:r>
            <a:r>
              <a:rPr lang="fr-FR" err="1"/>
              <a:t>operate</a:t>
            </a:r>
            <a:r>
              <a:rPr lang="fr-FR"/>
              <a:t> </a:t>
            </a:r>
            <a:r>
              <a:rPr lang="fr-FR" err="1"/>
              <a:t>with</a:t>
            </a:r>
            <a:r>
              <a:rPr lang="fr-FR"/>
              <a:t> confidence in a </a:t>
            </a:r>
            <a:r>
              <a:rPr lang="fr-FR" b="1" err="1"/>
              <a:t>safer</a:t>
            </a:r>
            <a:r>
              <a:rPr lang="fr-FR" b="1"/>
              <a:t>, more </a:t>
            </a:r>
            <a:r>
              <a:rPr lang="fr-FR" b="1" err="1"/>
              <a:t>connected</a:t>
            </a:r>
            <a:r>
              <a:rPr lang="fr-FR" b="1"/>
              <a:t> world</a:t>
            </a:r>
            <a:r>
              <a:rPr lang="fr-FR"/>
              <a:t>.</a:t>
            </a:r>
          </a:p>
          <a:p>
            <a:pPr marL="50800" indent="0">
              <a:buNone/>
            </a:pPr>
            <a:r>
              <a:rPr lang="fr-FR" noProof="0" err="1"/>
              <a:t>We</a:t>
            </a:r>
            <a:r>
              <a:rPr lang="fr-FR" noProof="0"/>
              <a:t> design and manufacture </a:t>
            </a:r>
            <a:r>
              <a:rPr lang="fr-FR" noProof="0" err="1"/>
              <a:t>security</a:t>
            </a:r>
            <a:r>
              <a:rPr lang="fr-FR" noProof="0"/>
              <a:t> solutions for all types of sites, </a:t>
            </a:r>
            <a:r>
              <a:rPr lang="fr-FR" noProof="0" err="1"/>
              <a:t>from</a:t>
            </a:r>
            <a:r>
              <a:rPr lang="fr-FR" noProof="0"/>
              <a:t> the </a:t>
            </a:r>
            <a:r>
              <a:rPr lang="fr-FR" noProof="0" err="1"/>
              <a:t>simplest</a:t>
            </a:r>
            <a:r>
              <a:rPr lang="fr-FR" noProof="0"/>
              <a:t> to the </a:t>
            </a:r>
            <a:r>
              <a:rPr lang="fr-FR" noProof="0" err="1"/>
              <a:t>most</a:t>
            </a:r>
            <a:r>
              <a:rPr lang="fr-FR" noProof="0"/>
              <a:t> sensitive, all over the world.</a:t>
            </a:r>
          </a:p>
        </p:txBody>
      </p:sp>
      <p:grpSp>
        <p:nvGrpSpPr>
          <p:cNvPr id="4" name="Group 11">
            <a:extLst>
              <a:ext uri="{FF2B5EF4-FFF2-40B4-BE49-F238E27FC236}">
                <a16:creationId xmlns:a16="http://schemas.microsoft.com/office/drawing/2014/main" id="{F195AC21-0A01-2B5C-6404-52396484D12F}"/>
              </a:ext>
            </a:extLst>
          </p:cNvPr>
          <p:cNvGrpSpPr/>
          <p:nvPr/>
        </p:nvGrpSpPr>
        <p:grpSpPr>
          <a:xfrm>
            <a:off x="835480" y="3985408"/>
            <a:ext cx="10456946" cy="1366914"/>
            <a:chOff x="192301" y="3846693"/>
            <a:chExt cx="11417933" cy="1492964"/>
          </a:xfrm>
        </p:grpSpPr>
        <p:pic>
          <p:nvPicPr>
            <p:cNvPr id="5" name="Picture 4" descr="A person sitting at a desk with a computer&#10;&#10;AI-generated content may be incorrect.">
              <a:extLst>
                <a:ext uri="{FF2B5EF4-FFF2-40B4-BE49-F238E27FC236}">
                  <a16:creationId xmlns:a16="http://schemas.microsoft.com/office/drawing/2014/main" id="{3931D3BB-A90F-A14C-FC8C-C79ACF59957C}"/>
                </a:ext>
              </a:extLst>
            </p:cNvPr>
            <p:cNvPicPr>
              <a:picLocks noChangeAspect="1"/>
            </p:cNvPicPr>
            <p:nvPr/>
          </p:nvPicPr>
          <p:blipFill>
            <a:blip r:embed="rId2"/>
            <a:stretch>
              <a:fillRect/>
            </a:stretch>
          </p:blipFill>
          <p:spPr>
            <a:xfrm>
              <a:off x="6149600" y="3850046"/>
              <a:ext cx="2659380" cy="1489611"/>
            </a:xfrm>
            <a:prstGeom prst="rect">
              <a:avLst/>
            </a:prstGeom>
          </p:spPr>
        </p:pic>
        <p:pic>
          <p:nvPicPr>
            <p:cNvPr id="6" name="Picture 6" descr="A fence with red strips&#10;&#10;AI-generated content may be incorrect.">
              <a:extLst>
                <a:ext uri="{FF2B5EF4-FFF2-40B4-BE49-F238E27FC236}">
                  <a16:creationId xmlns:a16="http://schemas.microsoft.com/office/drawing/2014/main" id="{0864D495-9C63-9373-9AB0-45F1BD1F4389}"/>
                </a:ext>
              </a:extLst>
            </p:cNvPr>
            <p:cNvPicPr>
              <a:picLocks noChangeAspect="1"/>
            </p:cNvPicPr>
            <p:nvPr/>
          </p:nvPicPr>
          <p:blipFill>
            <a:blip r:embed="rId3"/>
            <a:srcRect l="7296" t="13140" r="2575" b="5556"/>
            <a:stretch>
              <a:fillRect/>
            </a:stretch>
          </p:blipFill>
          <p:spPr>
            <a:xfrm>
              <a:off x="9053164" y="3850769"/>
              <a:ext cx="2557070" cy="1474854"/>
            </a:xfrm>
            <a:prstGeom prst="rect">
              <a:avLst/>
            </a:prstGeom>
          </p:spPr>
        </p:pic>
        <p:pic>
          <p:nvPicPr>
            <p:cNvPr id="7" name="Picture 7" descr="A screenshot of a video game&#10;&#10;AI-generated content may be incorrect.">
              <a:extLst>
                <a:ext uri="{FF2B5EF4-FFF2-40B4-BE49-F238E27FC236}">
                  <a16:creationId xmlns:a16="http://schemas.microsoft.com/office/drawing/2014/main" id="{5666A6C9-2C13-3731-4136-3E43E708B674}"/>
                </a:ext>
              </a:extLst>
            </p:cNvPr>
            <p:cNvPicPr>
              <a:picLocks noChangeAspect="1"/>
            </p:cNvPicPr>
            <p:nvPr/>
          </p:nvPicPr>
          <p:blipFill>
            <a:blip r:embed="rId4"/>
            <a:stretch>
              <a:fillRect/>
            </a:stretch>
          </p:blipFill>
          <p:spPr>
            <a:xfrm>
              <a:off x="3182379" y="3846693"/>
              <a:ext cx="2659380" cy="1485645"/>
            </a:xfrm>
            <a:prstGeom prst="rect">
              <a:avLst/>
            </a:prstGeom>
          </p:spPr>
        </p:pic>
        <p:pic>
          <p:nvPicPr>
            <p:cNvPr id="8" name="Picture 10" descr="A person looking at a window&#10;&#10;AI-generated content may be incorrect.">
              <a:extLst>
                <a:ext uri="{FF2B5EF4-FFF2-40B4-BE49-F238E27FC236}">
                  <a16:creationId xmlns:a16="http://schemas.microsoft.com/office/drawing/2014/main" id="{5B667335-8781-EE4F-0FDE-8402619F519D}"/>
                </a:ext>
              </a:extLst>
            </p:cNvPr>
            <p:cNvPicPr>
              <a:picLocks noChangeAspect="1"/>
            </p:cNvPicPr>
            <p:nvPr/>
          </p:nvPicPr>
          <p:blipFill>
            <a:blip r:embed="rId5"/>
            <a:stretch>
              <a:fillRect/>
            </a:stretch>
          </p:blipFill>
          <p:spPr>
            <a:xfrm>
              <a:off x="192301" y="3851542"/>
              <a:ext cx="2659380" cy="1483566"/>
            </a:xfrm>
            <a:prstGeom prst="rect">
              <a:avLst/>
            </a:prstGeom>
          </p:spPr>
        </p:pic>
      </p:grpSp>
      <p:sp>
        <p:nvSpPr>
          <p:cNvPr id="9" name="TextBox 12">
            <a:extLst>
              <a:ext uri="{FF2B5EF4-FFF2-40B4-BE49-F238E27FC236}">
                <a16:creationId xmlns:a16="http://schemas.microsoft.com/office/drawing/2014/main" id="{E3ECB042-6A08-8E0F-B47C-46A9D1D501A8}"/>
              </a:ext>
            </a:extLst>
          </p:cNvPr>
          <p:cNvSpPr txBox="1"/>
          <p:nvPr/>
        </p:nvSpPr>
        <p:spPr>
          <a:xfrm>
            <a:off x="8927812" y="3469351"/>
            <a:ext cx="236905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92D300"/>
                </a:solidFill>
                <a:effectLst/>
                <a:uLnTx/>
                <a:uFillTx/>
                <a:latin typeface="Montserrat"/>
                <a:cs typeface="Arial"/>
                <a:sym typeface="Arial"/>
              </a:rPr>
              <a:t>PERIMETER INTRUSION DETECTION</a:t>
            </a:r>
            <a:endParaRPr kumimoji="0" lang="en-US" sz="1200" b="0" i="0" u="none" strike="noStrike" kern="0" cap="none" spc="0" normalizeH="0" baseline="0" noProof="0">
              <a:ln>
                <a:noFill/>
              </a:ln>
              <a:solidFill>
                <a:srgbClr val="92D300"/>
              </a:solidFill>
              <a:effectLst/>
              <a:uLnTx/>
              <a:uFillTx/>
              <a:latin typeface="Arial"/>
              <a:cs typeface="Arial"/>
              <a:sym typeface="Arial"/>
            </a:endParaRPr>
          </a:p>
        </p:txBody>
      </p:sp>
      <p:sp>
        <p:nvSpPr>
          <p:cNvPr id="10" name="TextBox 13">
            <a:extLst>
              <a:ext uri="{FF2B5EF4-FFF2-40B4-BE49-F238E27FC236}">
                <a16:creationId xmlns:a16="http://schemas.microsoft.com/office/drawing/2014/main" id="{FA3EA25A-9170-C963-D221-6C541C2760CA}"/>
              </a:ext>
            </a:extLst>
          </p:cNvPr>
          <p:cNvSpPr txBox="1"/>
          <p:nvPr/>
        </p:nvSpPr>
        <p:spPr>
          <a:xfrm>
            <a:off x="939791" y="3469351"/>
            <a:ext cx="224030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92D300"/>
                </a:solidFill>
                <a:effectLst/>
                <a:uLnTx/>
                <a:uFillTx/>
                <a:latin typeface="Montserrat"/>
                <a:cs typeface="Arial"/>
                <a:sym typeface="Arial"/>
              </a:rPr>
              <a:t>ACCESS CONTROL</a:t>
            </a:r>
            <a:endParaRPr kumimoji="0" lang="en-US" sz="1200" b="0" i="0" u="none" strike="noStrike" kern="0" cap="none" spc="0" normalizeH="0" baseline="0" noProof="0">
              <a:ln>
                <a:noFill/>
              </a:ln>
              <a:solidFill>
                <a:srgbClr val="92D300"/>
              </a:solidFill>
              <a:effectLst/>
              <a:uLnTx/>
              <a:uFillTx/>
              <a:latin typeface="Arial"/>
              <a:cs typeface="Arial"/>
              <a:sym typeface="Arial"/>
            </a:endParaRPr>
          </a:p>
        </p:txBody>
      </p:sp>
      <p:sp>
        <p:nvSpPr>
          <p:cNvPr id="11" name="TextBox 14">
            <a:extLst>
              <a:ext uri="{FF2B5EF4-FFF2-40B4-BE49-F238E27FC236}">
                <a16:creationId xmlns:a16="http://schemas.microsoft.com/office/drawing/2014/main" id="{19071617-D891-7205-FFEE-12CB0EE6D139}"/>
              </a:ext>
            </a:extLst>
          </p:cNvPr>
          <p:cNvSpPr txBox="1"/>
          <p:nvPr/>
        </p:nvSpPr>
        <p:spPr>
          <a:xfrm>
            <a:off x="3596185" y="3469351"/>
            <a:ext cx="246304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92D300"/>
                </a:solidFill>
                <a:effectLst/>
                <a:uLnTx/>
                <a:uFillTx/>
                <a:latin typeface="Montserrat"/>
                <a:cs typeface="Arial"/>
                <a:sym typeface="Arial"/>
              </a:rPr>
              <a:t>UNIFIED SECURITY MANAGEMENT</a:t>
            </a:r>
          </a:p>
        </p:txBody>
      </p:sp>
      <p:sp>
        <p:nvSpPr>
          <p:cNvPr id="12" name="TextBox 15">
            <a:extLst>
              <a:ext uri="{FF2B5EF4-FFF2-40B4-BE49-F238E27FC236}">
                <a16:creationId xmlns:a16="http://schemas.microsoft.com/office/drawing/2014/main" id="{B4AFDC50-D10F-787C-063E-9501E819FAA9}"/>
              </a:ext>
            </a:extLst>
          </p:cNvPr>
          <p:cNvSpPr txBox="1"/>
          <p:nvPr/>
        </p:nvSpPr>
        <p:spPr>
          <a:xfrm>
            <a:off x="6287551" y="3469351"/>
            <a:ext cx="243085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92D300"/>
                </a:solidFill>
                <a:effectLst/>
                <a:uLnTx/>
                <a:uFillTx/>
                <a:latin typeface="Montserrat"/>
                <a:cs typeface="Arial"/>
                <a:sym typeface="Arial"/>
              </a:rPr>
              <a:t>VIDEO</a:t>
            </a:r>
            <a:endParaRPr kumimoji="0" lang="en-US" sz="1200" b="0" i="0" u="none" strike="noStrike" kern="0" cap="none" spc="0" normalizeH="0" baseline="0" noProof="0">
              <a:ln>
                <a:noFill/>
              </a:ln>
              <a:solidFill>
                <a:srgbClr val="92D300"/>
              </a:solidFill>
              <a:effectLst/>
              <a:uLnTx/>
              <a:uFillTx/>
              <a:latin typeface="Arial"/>
              <a:cs typeface="Arial"/>
              <a:sym typeface="Arial"/>
            </a:endParaRPr>
          </a:p>
        </p:txBody>
      </p:sp>
    </p:spTree>
    <p:extLst>
      <p:ext uri="{BB962C8B-B14F-4D97-AF65-F5344CB8AC3E}">
        <p14:creationId xmlns:p14="http://schemas.microsoft.com/office/powerpoint/2010/main" val="10381228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508B0-17D3-FA8E-3F2C-85579CE48CD0}"/>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F6F2F633-3943-D4D8-FD6D-150D3475D745}"/>
              </a:ext>
            </a:extLst>
          </p:cNvPr>
          <p:cNvPicPr>
            <a:picLocks noChangeAspect="1"/>
          </p:cNvPicPr>
          <p:nvPr/>
        </p:nvPicPr>
        <p:blipFill>
          <a:blip r:embed="rId2"/>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0EE2B64E-D3CB-EFE3-3533-FFD355C5973C}"/>
              </a:ext>
            </a:extLst>
          </p:cNvPr>
          <p:cNvPicPr>
            <a:picLocks noChangeAspect="1"/>
          </p:cNvPicPr>
          <p:nvPr/>
        </p:nvPicPr>
        <p:blipFill>
          <a:blip r:embed="rId3"/>
          <a:srcRect r="-12000" b="-3721"/>
          <a:stretch>
            <a:fillRect/>
          </a:stretch>
        </p:blipFill>
        <p:spPr>
          <a:xfrm>
            <a:off x="1126113" y="-636735"/>
            <a:ext cx="352044" cy="2825505"/>
          </a:xfrm>
          <a:prstGeom prst="rect">
            <a:avLst/>
          </a:prstGeom>
          <a:ln>
            <a:noFill/>
          </a:ln>
        </p:spPr>
      </p:pic>
      <p:sp>
        <p:nvSpPr>
          <p:cNvPr id="22" name="TextBox 21">
            <a:extLst>
              <a:ext uri="{FF2B5EF4-FFF2-40B4-BE49-F238E27FC236}">
                <a16:creationId xmlns:a16="http://schemas.microsoft.com/office/drawing/2014/main" id="{94DC06E3-11C2-3BB3-86C9-2081845B2D73}"/>
              </a:ext>
            </a:extLst>
          </p:cNvPr>
          <p:cNvSpPr txBox="1"/>
          <p:nvPr/>
        </p:nvSpPr>
        <p:spPr>
          <a:xfrm>
            <a:off x="1757710" y="1141841"/>
            <a:ext cx="8011977"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92D300"/>
                </a:solidFill>
                <a:effectLst/>
                <a:uLnTx/>
                <a:uFillTx/>
                <a:latin typeface="Montserrat"/>
                <a:cs typeface="Arial"/>
                <a:sym typeface="Arial"/>
              </a:rPr>
              <a:t>Softwaregesteuertes System</a:t>
            </a:r>
            <a:endParaRPr kumimoji="0" lang="en-US" sz="2000" b="1" i="0" u="none" strike="noStrike" kern="0" cap="none" spc="0" normalizeH="0" baseline="0" noProof="0" dirty="0">
              <a:ln>
                <a:noFill/>
              </a:ln>
              <a:solidFill>
                <a:srgbClr val="85C101"/>
              </a:solidFill>
              <a:effectLst/>
              <a:uLnTx/>
              <a:uFillTx/>
              <a:latin typeface="Montserrat"/>
              <a:cs typeface="Arial"/>
              <a:sym typeface="Arial"/>
            </a:endParaRPr>
          </a:p>
        </p:txBody>
      </p:sp>
      <p:grpSp>
        <p:nvGrpSpPr>
          <p:cNvPr id="34" name="Group 33">
            <a:extLst>
              <a:ext uri="{FF2B5EF4-FFF2-40B4-BE49-F238E27FC236}">
                <a16:creationId xmlns:a16="http://schemas.microsoft.com/office/drawing/2014/main" id="{42AA7401-CDD4-16B1-6EAE-C2509153C79B}"/>
              </a:ext>
            </a:extLst>
          </p:cNvPr>
          <p:cNvGrpSpPr/>
          <p:nvPr/>
        </p:nvGrpSpPr>
        <p:grpSpPr>
          <a:xfrm>
            <a:off x="2244957" y="2412767"/>
            <a:ext cx="7206767" cy="4123205"/>
            <a:chOff x="2823938" y="2365058"/>
            <a:chExt cx="5718646" cy="3380356"/>
          </a:xfrm>
        </p:grpSpPr>
        <p:pic>
          <p:nvPicPr>
            <p:cNvPr id="83" name="Picture 82">
              <a:extLst>
                <a:ext uri="{FF2B5EF4-FFF2-40B4-BE49-F238E27FC236}">
                  <a16:creationId xmlns:a16="http://schemas.microsoft.com/office/drawing/2014/main" id="{7BB77A09-9F01-CD7D-0D92-F193EF029155}"/>
                </a:ext>
              </a:extLst>
            </p:cNvPr>
            <p:cNvPicPr>
              <a:picLocks noChangeAspect="1"/>
            </p:cNvPicPr>
            <p:nvPr/>
          </p:nvPicPr>
          <p:blipFill>
            <a:blip r:embed="rId4"/>
            <a:stretch>
              <a:fillRect/>
            </a:stretch>
          </p:blipFill>
          <p:spPr>
            <a:xfrm>
              <a:off x="2823938" y="3662698"/>
              <a:ext cx="2052128" cy="1154321"/>
            </a:xfrm>
            <a:prstGeom prst="rect">
              <a:avLst/>
            </a:prstGeom>
          </p:spPr>
        </p:pic>
        <p:cxnSp>
          <p:nvCxnSpPr>
            <p:cNvPr id="7" name="Connector: Elbow 73">
              <a:extLst>
                <a:ext uri="{FF2B5EF4-FFF2-40B4-BE49-F238E27FC236}">
                  <a16:creationId xmlns:a16="http://schemas.microsoft.com/office/drawing/2014/main" id="{A458CD68-F58D-5970-C296-071D47925398}"/>
                </a:ext>
              </a:extLst>
            </p:cNvPr>
            <p:cNvCxnSpPr>
              <a:cxnSpLocks/>
            </p:cNvCxnSpPr>
            <p:nvPr/>
          </p:nvCxnSpPr>
          <p:spPr>
            <a:xfrm rot="5400000">
              <a:off x="3360151" y="4569309"/>
              <a:ext cx="314705" cy="655825"/>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 name="Connector: Elbow 74">
              <a:extLst>
                <a:ext uri="{FF2B5EF4-FFF2-40B4-BE49-F238E27FC236}">
                  <a16:creationId xmlns:a16="http://schemas.microsoft.com/office/drawing/2014/main" id="{D8BAB26E-4FC6-EC76-50AE-D5A88B5480F8}"/>
                </a:ext>
              </a:extLst>
            </p:cNvPr>
            <p:cNvCxnSpPr>
              <a:cxnSpLocks/>
            </p:cNvCxnSpPr>
            <p:nvPr/>
          </p:nvCxnSpPr>
          <p:spPr>
            <a:xfrm rot="16200000" flipH="1">
              <a:off x="3987818" y="4597466"/>
              <a:ext cx="314705" cy="599511"/>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F3CA46B-9AB6-8FED-D41C-8268C3CAC779}"/>
                </a:ext>
              </a:extLst>
            </p:cNvPr>
            <p:cNvCxnSpPr>
              <a:cxnSpLocks/>
            </p:cNvCxnSpPr>
            <p:nvPr/>
          </p:nvCxnSpPr>
          <p:spPr>
            <a:xfrm flipV="1">
              <a:off x="3605180" y="4903540"/>
              <a:ext cx="0" cy="151035"/>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 name="Connector: Elbow 52">
              <a:extLst>
                <a:ext uri="{FF2B5EF4-FFF2-40B4-BE49-F238E27FC236}">
                  <a16:creationId xmlns:a16="http://schemas.microsoft.com/office/drawing/2014/main" id="{922A67D1-BC0C-25AC-525F-3000B6B8A7F2}"/>
                </a:ext>
              </a:extLst>
            </p:cNvPr>
            <p:cNvCxnSpPr>
              <a:cxnSpLocks/>
            </p:cNvCxnSpPr>
            <p:nvPr/>
          </p:nvCxnSpPr>
          <p:spPr>
            <a:xfrm rot="5400000">
              <a:off x="5434773" y="4569309"/>
              <a:ext cx="314705" cy="655825"/>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4" name="Connector: Elbow 53">
              <a:extLst>
                <a:ext uri="{FF2B5EF4-FFF2-40B4-BE49-F238E27FC236}">
                  <a16:creationId xmlns:a16="http://schemas.microsoft.com/office/drawing/2014/main" id="{49D96574-FC35-5BB4-10C4-4EA08B37ECF6}"/>
                </a:ext>
              </a:extLst>
            </p:cNvPr>
            <p:cNvCxnSpPr>
              <a:cxnSpLocks/>
            </p:cNvCxnSpPr>
            <p:nvPr/>
          </p:nvCxnSpPr>
          <p:spPr>
            <a:xfrm rot="16200000" flipH="1">
              <a:off x="6062440" y="4597466"/>
              <a:ext cx="314705" cy="599511"/>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59FA8EB-06E1-4F79-0EEA-B2C4710DF93A}"/>
                </a:ext>
              </a:extLst>
            </p:cNvPr>
            <p:cNvCxnSpPr>
              <a:cxnSpLocks/>
            </p:cNvCxnSpPr>
            <p:nvPr/>
          </p:nvCxnSpPr>
          <p:spPr>
            <a:xfrm flipV="1">
              <a:off x="5679802" y="4903540"/>
              <a:ext cx="0" cy="151035"/>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7" name="Graphic 46" descr="Server with solid fill">
              <a:extLst>
                <a:ext uri="{FF2B5EF4-FFF2-40B4-BE49-F238E27FC236}">
                  <a16:creationId xmlns:a16="http://schemas.microsoft.com/office/drawing/2014/main" id="{C7C91206-4834-6BBC-04A7-7A6DAC2D47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96332" y="2365059"/>
              <a:ext cx="914400" cy="914399"/>
            </a:xfrm>
            <a:prstGeom prst="rect">
              <a:avLst/>
            </a:prstGeom>
          </p:spPr>
        </p:pic>
        <p:pic>
          <p:nvPicPr>
            <p:cNvPr id="49" name="Graphic 48" descr="Ui Ux with solid fill">
              <a:extLst>
                <a:ext uri="{FF2B5EF4-FFF2-40B4-BE49-F238E27FC236}">
                  <a16:creationId xmlns:a16="http://schemas.microsoft.com/office/drawing/2014/main" id="{8D67EB69-2D80-04E6-368F-FC94F78D78F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61935" y="2365058"/>
              <a:ext cx="914400" cy="914399"/>
            </a:xfrm>
            <a:prstGeom prst="rect">
              <a:avLst/>
            </a:prstGeom>
          </p:spPr>
        </p:pic>
        <p:sp>
          <p:nvSpPr>
            <p:cNvPr id="50" name="TextBox 49">
              <a:extLst>
                <a:ext uri="{FF2B5EF4-FFF2-40B4-BE49-F238E27FC236}">
                  <a16:creationId xmlns:a16="http://schemas.microsoft.com/office/drawing/2014/main" id="{461905ED-647D-4595-A658-9D9CDA6E1BB5}"/>
                </a:ext>
              </a:extLst>
            </p:cNvPr>
            <p:cNvSpPr txBox="1"/>
            <p:nvPr/>
          </p:nvSpPr>
          <p:spPr>
            <a:xfrm>
              <a:off x="3390251" y="2554416"/>
              <a:ext cx="1206080" cy="43088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rPr>
                <a:t>SQL </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rPr>
                <a:t>Datenbank</a:t>
              </a:r>
            </a:p>
          </p:txBody>
        </p:sp>
        <p:sp>
          <p:nvSpPr>
            <p:cNvPr id="51" name="TextBox 50">
              <a:extLst>
                <a:ext uri="{FF2B5EF4-FFF2-40B4-BE49-F238E27FC236}">
                  <a16:creationId xmlns:a16="http://schemas.microsoft.com/office/drawing/2014/main" id="{643B867C-2326-0392-7F5E-06B9979ECE99}"/>
                </a:ext>
              </a:extLst>
            </p:cNvPr>
            <p:cNvSpPr txBox="1"/>
            <p:nvPr/>
          </p:nvSpPr>
          <p:spPr>
            <a:xfrm>
              <a:off x="7336503" y="2554416"/>
              <a:ext cx="1206081"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err="1">
                  <a:ln>
                    <a:noFill/>
                  </a:ln>
                  <a:solidFill>
                    <a:srgbClr val="92D300"/>
                  </a:solidFill>
                  <a:effectLst/>
                  <a:uLnTx/>
                  <a:uFillTx/>
                  <a:latin typeface="Montserrat" pitchFamily="2" charset="77"/>
                  <a:cs typeface="Arial"/>
                  <a:sym typeface="Arial"/>
                </a:rPr>
                <a:t>GARDiS</a:t>
              </a:r>
              <a:endPar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rPr>
                <a:t>Software</a:t>
              </a:r>
            </a:p>
          </p:txBody>
        </p:sp>
        <p:sp>
          <p:nvSpPr>
            <p:cNvPr id="52" name="TextBox 51">
              <a:extLst>
                <a:ext uri="{FF2B5EF4-FFF2-40B4-BE49-F238E27FC236}">
                  <a16:creationId xmlns:a16="http://schemas.microsoft.com/office/drawing/2014/main" id="{10F932DA-7497-22E9-5169-1356DEDF574A}"/>
                </a:ext>
              </a:extLst>
            </p:cNvPr>
            <p:cNvSpPr txBox="1"/>
            <p:nvPr/>
          </p:nvSpPr>
          <p:spPr>
            <a:xfrm>
              <a:off x="5635792" y="2575947"/>
              <a:ext cx="569277"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1" i="0" u="none" strike="noStrike" kern="0" cap="none" spc="0" normalizeH="0" baseline="0" noProof="0" dirty="0">
                  <a:ln>
                    <a:noFill/>
                  </a:ln>
                  <a:solidFill>
                    <a:srgbClr val="92D300"/>
                  </a:solidFill>
                  <a:effectLst/>
                  <a:uLnTx/>
                  <a:uFillTx/>
                  <a:latin typeface="Titillium Web" panose="00000500000000000000" pitchFamily="2" charset="0"/>
                  <a:cs typeface="Arial"/>
                  <a:sym typeface="Arial"/>
                </a:rPr>
                <a:t>+</a:t>
              </a:r>
              <a:endParaRPr kumimoji="0" lang="en-GB" sz="1400" b="0" i="0" u="none" strike="noStrike" kern="0" cap="none" spc="0" normalizeH="0" baseline="0" noProof="0" dirty="0">
                <a:ln>
                  <a:noFill/>
                </a:ln>
                <a:solidFill>
                  <a:srgbClr val="92D300"/>
                </a:solidFill>
                <a:effectLst/>
                <a:uLnTx/>
                <a:uFillTx/>
                <a:latin typeface="Arial"/>
                <a:cs typeface="Arial"/>
                <a:sym typeface="Arial"/>
              </a:endParaRPr>
            </a:p>
          </p:txBody>
        </p:sp>
        <p:sp>
          <p:nvSpPr>
            <p:cNvPr id="53" name="TextBox 52">
              <a:extLst>
                <a:ext uri="{FF2B5EF4-FFF2-40B4-BE49-F238E27FC236}">
                  <a16:creationId xmlns:a16="http://schemas.microsoft.com/office/drawing/2014/main" id="{BD421109-560F-D443-FDAE-516D6670CBB1}"/>
                </a:ext>
              </a:extLst>
            </p:cNvPr>
            <p:cNvSpPr txBox="1"/>
            <p:nvPr/>
          </p:nvSpPr>
          <p:spPr>
            <a:xfrm rot="16200000">
              <a:off x="2319506" y="3413605"/>
              <a:ext cx="191958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92D300"/>
                  </a:solidFill>
                  <a:effectLst/>
                  <a:uLnTx/>
                  <a:uFillTx/>
                  <a:latin typeface="Montserrat" pitchFamily="2" charset="77"/>
                  <a:cs typeface="Arial"/>
                  <a:sym typeface="Arial"/>
                </a:rPr>
                <a:t>Standort 1</a:t>
              </a:r>
              <a:endPar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sp>
          <p:nvSpPr>
            <p:cNvPr id="54" name="TextBox 53">
              <a:extLst>
                <a:ext uri="{FF2B5EF4-FFF2-40B4-BE49-F238E27FC236}">
                  <a16:creationId xmlns:a16="http://schemas.microsoft.com/office/drawing/2014/main" id="{7A73A0BA-4010-8AC3-52F6-B6CA5D92EDA0}"/>
                </a:ext>
              </a:extLst>
            </p:cNvPr>
            <p:cNvSpPr txBox="1"/>
            <p:nvPr/>
          </p:nvSpPr>
          <p:spPr>
            <a:xfrm rot="16200000">
              <a:off x="4392784" y="3413605"/>
              <a:ext cx="191958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92D300"/>
                  </a:solidFill>
                  <a:effectLst/>
                  <a:uLnTx/>
                  <a:uFillTx/>
                  <a:latin typeface="Montserrat" pitchFamily="2" charset="77"/>
                  <a:cs typeface="Arial"/>
                  <a:sym typeface="Arial"/>
                </a:rPr>
                <a:t>Standort 2</a:t>
              </a:r>
              <a:endPar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cxnSp>
          <p:nvCxnSpPr>
            <p:cNvPr id="56" name="Connector: Elbow 19">
              <a:extLst>
                <a:ext uri="{FF2B5EF4-FFF2-40B4-BE49-F238E27FC236}">
                  <a16:creationId xmlns:a16="http://schemas.microsoft.com/office/drawing/2014/main" id="{E9922AA5-B2E9-CB73-F154-4C83CC66A5E5}"/>
                </a:ext>
              </a:extLst>
            </p:cNvPr>
            <p:cNvCxnSpPr>
              <a:cxnSpLocks/>
            </p:cNvCxnSpPr>
            <p:nvPr/>
          </p:nvCxnSpPr>
          <p:spPr>
            <a:xfrm rot="5400000">
              <a:off x="4565811" y="2239544"/>
              <a:ext cx="634224" cy="2075016"/>
            </a:xfrm>
            <a:prstGeom prst="bentConnector3">
              <a:avLst>
                <a:gd name="adj1" fmla="val 50000"/>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235CC50-2594-78DA-BFE3-48A8B0DA4B7E}"/>
                </a:ext>
              </a:extLst>
            </p:cNvPr>
            <p:cNvCxnSpPr>
              <a:cxnSpLocks/>
            </p:cNvCxnSpPr>
            <p:nvPr/>
          </p:nvCxnSpPr>
          <p:spPr>
            <a:xfrm>
              <a:off x="5920037" y="3279459"/>
              <a:ext cx="0" cy="314705"/>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2" name="Connector: Elbow 30">
              <a:extLst>
                <a:ext uri="{FF2B5EF4-FFF2-40B4-BE49-F238E27FC236}">
                  <a16:creationId xmlns:a16="http://schemas.microsoft.com/office/drawing/2014/main" id="{B9030BAC-92C2-CB80-3A43-A4E4FDDE5727}"/>
                </a:ext>
              </a:extLst>
            </p:cNvPr>
            <p:cNvCxnSpPr>
              <a:cxnSpLocks/>
            </p:cNvCxnSpPr>
            <p:nvPr/>
          </p:nvCxnSpPr>
          <p:spPr>
            <a:xfrm>
              <a:off x="5920037" y="3279458"/>
              <a:ext cx="2093671" cy="314705"/>
            </a:xfrm>
            <a:prstGeom prst="bentConnector2">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6FBB6C7-FEBD-9DBF-A5B6-BF80D3195930}"/>
                </a:ext>
              </a:extLst>
            </p:cNvPr>
            <p:cNvSpPr txBox="1"/>
            <p:nvPr/>
          </p:nvSpPr>
          <p:spPr>
            <a:xfrm>
              <a:off x="5047283" y="5099083"/>
              <a:ext cx="664992" cy="646331"/>
            </a:xfrm>
            <a:prstGeom prst="rect">
              <a:avLst/>
            </a:prstGeom>
            <a:noFill/>
          </p:spPr>
          <p:txBody>
            <a:bodyPr wrap="square">
              <a:spAutoFit/>
            </a:bodyPr>
            <a:lstStyle/>
            <a:p>
              <a:r>
                <a:rPr lang="en-US" sz="3600" b="1" dirty="0">
                  <a:solidFill>
                    <a:schemeClr val="accent6"/>
                  </a:solidFill>
                </a:rPr>
                <a:t>…</a:t>
              </a:r>
              <a:endParaRPr lang="en-DE" sz="3600" b="1" dirty="0">
                <a:solidFill>
                  <a:schemeClr val="accent6"/>
                </a:solidFill>
              </a:endParaRPr>
            </a:p>
          </p:txBody>
        </p:sp>
        <p:sp>
          <p:nvSpPr>
            <p:cNvPr id="13" name="TextBox 12">
              <a:extLst>
                <a:ext uri="{FF2B5EF4-FFF2-40B4-BE49-F238E27FC236}">
                  <a16:creationId xmlns:a16="http://schemas.microsoft.com/office/drawing/2014/main" id="{EACEFE02-428A-575D-4271-87B896925C00}"/>
                </a:ext>
              </a:extLst>
            </p:cNvPr>
            <p:cNvSpPr txBox="1"/>
            <p:nvPr/>
          </p:nvSpPr>
          <p:spPr>
            <a:xfrm>
              <a:off x="7723994" y="3410183"/>
              <a:ext cx="664992" cy="646331"/>
            </a:xfrm>
            <a:prstGeom prst="rect">
              <a:avLst/>
            </a:prstGeom>
            <a:noFill/>
          </p:spPr>
          <p:txBody>
            <a:bodyPr wrap="square">
              <a:spAutoFit/>
            </a:bodyPr>
            <a:lstStyle/>
            <a:p>
              <a:r>
                <a:rPr lang="en-US" sz="3600" b="1" dirty="0">
                  <a:solidFill>
                    <a:schemeClr val="accent6"/>
                  </a:solidFill>
                </a:rPr>
                <a:t>…</a:t>
              </a:r>
              <a:endParaRPr lang="en-DE" sz="3600" b="1" dirty="0">
                <a:solidFill>
                  <a:schemeClr val="accent6"/>
                </a:solidFill>
              </a:endParaRPr>
            </a:p>
          </p:txBody>
        </p:sp>
        <p:sp>
          <p:nvSpPr>
            <p:cNvPr id="15" name="TextBox 14">
              <a:extLst>
                <a:ext uri="{FF2B5EF4-FFF2-40B4-BE49-F238E27FC236}">
                  <a16:creationId xmlns:a16="http://schemas.microsoft.com/office/drawing/2014/main" id="{017FA698-5216-C6F5-1089-7376529AF233}"/>
                </a:ext>
              </a:extLst>
            </p:cNvPr>
            <p:cNvSpPr txBox="1"/>
            <p:nvPr/>
          </p:nvSpPr>
          <p:spPr>
            <a:xfrm>
              <a:off x="5580832" y="3436811"/>
              <a:ext cx="664992" cy="646331"/>
            </a:xfrm>
            <a:prstGeom prst="rect">
              <a:avLst/>
            </a:prstGeom>
            <a:noFill/>
          </p:spPr>
          <p:txBody>
            <a:bodyPr wrap="square">
              <a:spAutoFit/>
            </a:bodyPr>
            <a:lstStyle/>
            <a:p>
              <a:r>
                <a:rPr lang="en-US" sz="3600" b="1" dirty="0">
                  <a:solidFill>
                    <a:schemeClr val="accent6"/>
                  </a:solidFill>
                </a:rPr>
                <a:t>…</a:t>
              </a:r>
              <a:endParaRPr lang="en-DE" sz="3600" b="1" dirty="0">
                <a:solidFill>
                  <a:schemeClr val="accent6"/>
                </a:solidFill>
              </a:endParaRPr>
            </a:p>
          </p:txBody>
        </p:sp>
        <p:sp>
          <p:nvSpPr>
            <p:cNvPr id="17" name="TextBox 16">
              <a:extLst>
                <a:ext uri="{FF2B5EF4-FFF2-40B4-BE49-F238E27FC236}">
                  <a16:creationId xmlns:a16="http://schemas.microsoft.com/office/drawing/2014/main" id="{D2923A65-13AB-AD02-303B-FC89C721E297}"/>
                </a:ext>
              </a:extLst>
            </p:cNvPr>
            <p:cNvSpPr txBox="1"/>
            <p:nvPr/>
          </p:nvSpPr>
          <p:spPr>
            <a:xfrm>
              <a:off x="3054250" y="4979059"/>
              <a:ext cx="664992" cy="646331"/>
            </a:xfrm>
            <a:prstGeom prst="rect">
              <a:avLst/>
            </a:prstGeom>
            <a:noFill/>
          </p:spPr>
          <p:txBody>
            <a:bodyPr wrap="square">
              <a:spAutoFit/>
            </a:bodyPr>
            <a:lstStyle/>
            <a:p>
              <a:r>
                <a:rPr lang="en-US" sz="3600" b="1" dirty="0">
                  <a:solidFill>
                    <a:schemeClr val="accent6"/>
                  </a:solidFill>
                </a:rPr>
                <a:t>…</a:t>
              </a:r>
              <a:endParaRPr lang="en-DE" sz="3600" b="1" dirty="0">
                <a:solidFill>
                  <a:schemeClr val="accent6"/>
                </a:solidFill>
              </a:endParaRPr>
            </a:p>
          </p:txBody>
        </p:sp>
      </p:grpSp>
    </p:spTree>
    <p:extLst>
      <p:ext uri="{BB962C8B-B14F-4D97-AF65-F5344CB8AC3E}">
        <p14:creationId xmlns:p14="http://schemas.microsoft.com/office/powerpoint/2010/main" val="221071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27D36-F000-B793-1C27-D28F8D7C3A12}"/>
            </a:ext>
          </a:extLst>
        </p:cNvPr>
        <p:cNvGrpSpPr/>
        <p:nvPr/>
      </p:nvGrpSpPr>
      <p:grpSpPr>
        <a:xfrm>
          <a:off x="0" y="0"/>
          <a:ext cx="0" cy="0"/>
          <a:chOff x="0" y="0"/>
          <a:chExt cx="0" cy="0"/>
        </a:xfrm>
      </p:grpSpPr>
      <p:pic>
        <p:nvPicPr>
          <p:cNvPr id="70" name="Picture 69">
            <a:extLst>
              <a:ext uri="{FF2B5EF4-FFF2-40B4-BE49-F238E27FC236}">
                <a16:creationId xmlns:a16="http://schemas.microsoft.com/office/drawing/2014/main" id="{0D6C5A64-F2EC-53EE-F5B7-8BF48746708D}"/>
              </a:ext>
            </a:extLst>
          </p:cNvPr>
          <p:cNvPicPr>
            <a:picLocks noChangeAspect="1"/>
          </p:cNvPicPr>
          <p:nvPr/>
        </p:nvPicPr>
        <p:blipFill>
          <a:blip r:embed="rId2"/>
          <a:stretch>
            <a:fillRect/>
          </a:stretch>
        </p:blipFill>
        <p:spPr>
          <a:xfrm>
            <a:off x="4171330" y="4948819"/>
            <a:ext cx="2689477" cy="1512831"/>
          </a:xfrm>
          <a:prstGeom prst="rect">
            <a:avLst/>
          </a:prstGeom>
        </p:spPr>
      </p:pic>
      <p:pic>
        <p:nvPicPr>
          <p:cNvPr id="71" name="Picture 70">
            <a:extLst>
              <a:ext uri="{FF2B5EF4-FFF2-40B4-BE49-F238E27FC236}">
                <a16:creationId xmlns:a16="http://schemas.microsoft.com/office/drawing/2014/main" id="{CD7EDBD8-BC0B-996C-F772-78E3626A51CD}"/>
              </a:ext>
            </a:extLst>
          </p:cNvPr>
          <p:cNvPicPr>
            <a:picLocks noChangeAspect="1"/>
          </p:cNvPicPr>
          <p:nvPr/>
        </p:nvPicPr>
        <p:blipFill>
          <a:blip r:embed="rId2"/>
          <a:stretch>
            <a:fillRect/>
          </a:stretch>
        </p:blipFill>
        <p:spPr>
          <a:xfrm>
            <a:off x="4596333" y="4948819"/>
            <a:ext cx="2689477" cy="1512831"/>
          </a:xfrm>
          <a:prstGeom prst="rect">
            <a:avLst/>
          </a:prstGeom>
        </p:spPr>
      </p:pic>
      <p:pic>
        <p:nvPicPr>
          <p:cNvPr id="72" name="Picture 71">
            <a:extLst>
              <a:ext uri="{FF2B5EF4-FFF2-40B4-BE49-F238E27FC236}">
                <a16:creationId xmlns:a16="http://schemas.microsoft.com/office/drawing/2014/main" id="{B1400701-CEAA-ADCF-D6C4-240730D886B3}"/>
              </a:ext>
            </a:extLst>
          </p:cNvPr>
          <p:cNvPicPr>
            <a:picLocks noChangeAspect="1"/>
          </p:cNvPicPr>
          <p:nvPr/>
        </p:nvPicPr>
        <p:blipFill>
          <a:blip r:embed="rId2"/>
          <a:stretch>
            <a:fillRect/>
          </a:stretch>
        </p:blipFill>
        <p:spPr>
          <a:xfrm>
            <a:off x="6244828" y="4948819"/>
            <a:ext cx="2689477" cy="1512831"/>
          </a:xfrm>
          <a:prstGeom prst="rect">
            <a:avLst/>
          </a:prstGeom>
        </p:spPr>
      </p:pic>
      <p:pic>
        <p:nvPicPr>
          <p:cNvPr id="73" name="Picture 72">
            <a:extLst>
              <a:ext uri="{FF2B5EF4-FFF2-40B4-BE49-F238E27FC236}">
                <a16:creationId xmlns:a16="http://schemas.microsoft.com/office/drawing/2014/main" id="{849AD30D-1B67-8A76-A2FC-8B3791E2D34E}"/>
              </a:ext>
            </a:extLst>
          </p:cNvPr>
          <p:cNvPicPr>
            <a:picLocks noChangeAspect="1"/>
          </p:cNvPicPr>
          <p:nvPr/>
        </p:nvPicPr>
        <p:blipFill>
          <a:blip r:embed="rId2"/>
          <a:stretch>
            <a:fillRect/>
          </a:stretch>
        </p:blipFill>
        <p:spPr>
          <a:xfrm>
            <a:off x="6669831" y="4948819"/>
            <a:ext cx="2689477" cy="1512831"/>
          </a:xfrm>
          <a:prstGeom prst="rect">
            <a:avLst/>
          </a:prstGeom>
        </p:spPr>
      </p:pic>
      <p:pic>
        <p:nvPicPr>
          <p:cNvPr id="74" name="Picture 73">
            <a:extLst>
              <a:ext uri="{FF2B5EF4-FFF2-40B4-BE49-F238E27FC236}">
                <a16:creationId xmlns:a16="http://schemas.microsoft.com/office/drawing/2014/main" id="{EF29B941-67A6-734E-7318-DD46CC7D8EBC}"/>
              </a:ext>
            </a:extLst>
          </p:cNvPr>
          <p:cNvPicPr>
            <a:picLocks noChangeAspect="1"/>
          </p:cNvPicPr>
          <p:nvPr/>
        </p:nvPicPr>
        <p:blipFill>
          <a:blip r:embed="rId2"/>
          <a:stretch>
            <a:fillRect/>
          </a:stretch>
        </p:blipFill>
        <p:spPr>
          <a:xfrm>
            <a:off x="8344084" y="4948819"/>
            <a:ext cx="2689477" cy="1512831"/>
          </a:xfrm>
          <a:prstGeom prst="rect">
            <a:avLst/>
          </a:prstGeom>
        </p:spPr>
      </p:pic>
      <p:pic>
        <p:nvPicPr>
          <p:cNvPr id="75" name="Picture 74">
            <a:extLst>
              <a:ext uri="{FF2B5EF4-FFF2-40B4-BE49-F238E27FC236}">
                <a16:creationId xmlns:a16="http://schemas.microsoft.com/office/drawing/2014/main" id="{C1D4CDDC-C237-9F60-905F-F04623839B43}"/>
              </a:ext>
            </a:extLst>
          </p:cNvPr>
          <p:cNvPicPr>
            <a:picLocks noChangeAspect="1"/>
          </p:cNvPicPr>
          <p:nvPr/>
        </p:nvPicPr>
        <p:blipFill>
          <a:blip r:embed="rId2"/>
          <a:stretch>
            <a:fillRect/>
          </a:stretch>
        </p:blipFill>
        <p:spPr>
          <a:xfrm>
            <a:off x="8743329" y="4948819"/>
            <a:ext cx="2689477" cy="1512831"/>
          </a:xfrm>
          <a:prstGeom prst="rect">
            <a:avLst/>
          </a:prstGeom>
        </p:spPr>
      </p:pic>
      <p:pic>
        <p:nvPicPr>
          <p:cNvPr id="83" name="Picture 82">
            <a:extLst>
              <a:ext uri="{FF2B5EF4-FFF2-40B4-BE49-F238E27FC236}">
                <a16:creationId xmlns:a16="http://schemas.microsoft.com/office/drawing/2014/main" id="{FDE59AF7-E306-1E85-4D82-DE54C75FEEE1}"/>
              </a:ext>
            </a:extLst>
          </p:cNvPr>
          <p:cNvPicPr>
            <a:picLocks noChangeAspect="1"/>
          </p:cNvPicPr>
          <p:nvPr/>
        </p:nvPicPr>
        <p:blipFill>
          <a:blip r:embed="rId3"/>
          <a:stretch>
            <a:fillRect/>
          </a:stretch>
        </p:blipFill>
        <p:spPr>
          <a:xfrm>
            <a:off x="5154972" y="3813775"/>
            <a:ext cx="2052128" cy="1154322"/>
          </a:xfrm>
          <a:prstGeom prst="rect">
            <a:avLst/>
          </a:prstGeom>
        </p:spPr>
      </p:pic>
      <p:pic>
        <p:nvPicPr>
          <p:cNvPr id="85" name="Picture 84">
            <a:extLst>
              <a:ext uri="{FF2B5EF4-FFF2-40B4-BE49-F238E27FC236}">
                <a16:creationId xmlns:a16="http://schemas.microsoft.com/office/drawing/2014/main" id="{CCA1CF39-1D87-F3F0-0047-5C0FF3A6857A}"/>
              </a:ext>
            </a:extLst>
          </p:cNvPr>
          <p:cNvPicPr>
            <a:picLocks noChangeAspect="1"/>
          </p:cNvPicPr>
          <p:nvPr/>
        </p:nvPicPr>
        <p:blipFill>
          <a:blip r:embed="rId3"/>
          <a:stretch>
            <a:fillRect/>
          </a:stretch>
        </p:blipFill>
        <p:spPr>
          <a:xfrm>
            <a:off x="7241350" y="3813775"/>
            <a:ext cx="2052128" cy="1154322"/>
          </a:xfrm>
          <a:prstGeom prst="rect">
            <a:avLst/>
          </a:prstGeom>
        </p:spPr>
      </p:pic>
      <p:pic>
        <p:nvPicPr>
          <p:cNvPr id="87" name="Picture 86">
            <a:extLst>
              <a:ext uri="{FF2B5EF4-FFF2-40B4-BE49-F238E27FC236}">
                <a16:creationId xmlns:a16="http://schemas.microsoft.com/office/drawing/2014/main" id="{4C2A118C-99F5-A36A-C25A-87C15A495327}"/>
              </a:ext>
            </a:extLst>
          </p:cNvPr>
          <p:cNvPicPr>
            <a:picLocks noChangeAspect="1"/>
          </p:cNvPicPr>
          <p:nvPr/>
        </p:nvPicPr>
        <p:blipFill>
          <a:blip r:embed="rId3"/>
          <a:stretch>
            <a:fillRect/>
          </a:stretch>
        </p:blipFill>
        <p:spPr>
          <a:xfrm>
            <a:off x="9327728" y="3813775"/>
            <a:ext cx="2052128" cy="1154322"/>
          </a:xfrm>
          <a:prstGeom prst="rect">
            <a:avLst/>
          </a:prstGeom>
        </p:spPr>
      </p:pic>
      <p:pic>
        <p:nvPicPr>
          <p:cNvPr id="2" name="Picture 1" descr="A white letter on a black background&#10;&#10;Description automatically generated">
            <a:extLst>
              <a:ext uri="{FF2B5EF4-FFF2-40B4-BE49-F238E27FC236}">
                <a16:creationId xmlns:a16="http://schemas.microsoft.com/office/drawing/2014/main" id="{59ECB195-24E8-361E-2D2F-3E7908BB8789}"/>
              </a:ext>
            </a:extLst>
          </p:cNvPr>
          <p:cNvPicPr>
            <a:picLocks noChangeAspect="1"/>
          </p:cNvPicPr>
          <p:nvPr/>
        </p:nvPicPr>
        <p:blipFill>
          <a:blip r:embed="rId4"/>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0CD593E9-A401-717E-9A07-9FC6524389E8}"/>
              </a:ext>
            </a:extLst>
          </p:cNvPr>
          <p:cNvPicPr>
            <a:picLocks noChangeAspect="1"/>
          </p:cNvPicPr>
          <p:nvPr/>
        </p:nvPicPr>
        <p:blipFill>
          <a:blip r:embed="rId5"/>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C9968FF3-DE82-1907-D288-BDD7602F5956}"/>
              </a:ext>
            </a:extLst>
          </p:cNvPr>
          <p:cNvPicPr>
            <a:picLocks noChangeAspect="1"/>
          </p:cNvPicPr>
          <p:nvPr/>
        </p:nvPicPr>
        <p:blipFill>
          <a:blip r:embed="rId6"/>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48D797FE-1C8C-88B8-AE50-5AE24902CA75}"/>
              </a:ext>
            </a:extLst>
          </p:cNvPr>
          <p:cNvPicPr>
            <a:picLocks noChangeAspect="1"/>
          </p:cNvPicPr>
          <p:nvPr/>
        </p:nvPicPr>
        <p:blipFill>
          <a:blip r:embed="rId7"/>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1EFFD6A0-6137-2FF0-78D1-5C2A6CC8AB3A}"/>
              </a:ext>
            </a:extLst>
          </p:cNvPr>
          <p:cNvSpPr txBox="1"/>
          <p:nvPr/>
        </p:nvSpPr>
        <p:spPr>
          <a:xfrm>
            <a:off x="1757710" y="1141841"/>
            <a:ext cx="8011977"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92D300"/>
                </a:solidFill>
                <a:effectLst/>
                <a:uLnTx/>
                <a:uFillTx/>
                <a:latin typeface="Montserrat"/>
                <a:cs typeface="Arial"/>
                <a:sym typeface="Arial"/>
              </a:rPr>
              <a:t>Softwaregesteuertes System</a:t>
            </a:r>
            <a:endParaRPr kumimoji="0" lang="en-US" sz="2000" b="1" i="0" u="none" strike="noStrike" kern="0" cap="none" spc="0" normalizeH="0" baseline="0" noProof="0" dirty="0">
              <a:ln>
                <a:noFill/>
              </a:ln>
              <a:solidFill>
                <a:srgbClr val="85C101"/>
              </a:solidFill>
              <a:effectLst/>
              <a:uLnTx/>
              <a:uFillTx/>
              <a:latin typeface="Montserrat"/>
              <a:cs typeface="Arial"/>
              <a:sym typeface="Arial"/>
            </a:endParaRPr>
          </a:p>
        </p:txBody>
      </p:sp>
      <p:sp>
        <p:nvSpPr>
          <p:cNvPr id="43" name="TextBox 42">
            <a:extLst>
              <a:ext uri="{FF2B5EF4-FFF2-40B4-BE49-F238E27FC236}">
                <a16:creationId xmlns:a16="http://schemas.microsoft.com/office/drawing/2014/main" id="{2D9E670B-621E-D059-C536-167E0E6C5DEC}"/>
              </a:ext>
            </a:extLst>
          </p:cNvPr>
          <p:cNvSpPr txBox="1"/>
          <p:nvPr/>
        </p:nvSpPr>
        <p:spPr>
          <a:xfrm>
            <a:off x="801793" y="2095948"/>
            <a:ext cx="4556853" cy="40626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Pct val="75000"/>
              <a:buFont typeface="Arial"/>
              <a:buNone/>
              <a:tabLst/>
              <a:defRPr/>
            </a:pPr>
            <a:endParaRPr kumimoji="0" lang="en-US" sz="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r>
              <a:rPr kumimoji="0" lang="en-GB" sz="1400" b="1" i="0" u="none" strike="noStrike" kern="0" cap="none" spc="0" normalizeH="0" baseline="0" noProof="0" dirty="0">
                <a:ln>
                  <a:noFill/>
                </a:ln>
                <a:solidFill>
                  <a:srgbClr val="FFFFFF"/>
                </a:solidFill>
                <a:effectLst/>
                <a:uLnTx/>
                <a:uFillTx/>
                <a:latin typeface="Montserrat" pitchFamily="2" charset="77"/>
                <a:cs typeface="Arial"/>
                <a:sym typeface="Arial"/>
              </a:rPr>
              <a:t> </a:t>
            </a: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r>
              <a:rPr kumimoji="0" lang="en-US" sz="1600" b="1" i="0" u="none" strike="noStrike" kern="0" cap="none" spc="0" normalizeH="0" baseline="0" noProof="0" dirty="0">
                <a:ln>
                  <a:noFill/>
                </a:ln>
                <a:solidFill>
                  <a:srgbClr val="FFFFFF"/>
                </a:solidFill>
                <a:effectLst/>
                <a:uLnTx/>
                <a:uFillTx/>
                <a:latin typeface="Montserrat SemiBold" pitchFamily="2" charset="77"/>
                <a:cs typeface="Arial"/>
                <a:sym typeface="Arial"/>
              </a:rPr>
              <a:t>Funktionen des softwaregesteuerten Systems</a:t>
            </a:r>
          </a:p>
          <a:p>
            <a:pPr marL="540000" marR="0" lvl="0" indent="-285750" algn="l" defTabSz="914400" rtl="0" eaLnBrk="1" fontAlgn="auto" latinLnBrk="0" hangingPunct="1">
              <a:lnSpc>
                <a:spcPct val="100000"/>
              </a:lnSpc>
              <a:spcBef>
                <a:spcPts val="0"/>
              </a:spcBef>
              <a:spcAft>
                <a:spcPts val="0"/>
              </a:spcAft>
              <a:buClr>
                <a:srgbClr val="000000"/>
              </a:buClr>
              <a:buSzPct val="110000"/>
              <a:buFont typeface="Arial"/>
              <a:buBlip>
                <a:blip>
                  <a:extLst>
                    <a:ext uri="{96DAC541-7B7A-43D3-8B79-37D633B846F1}">
                      <asvg:svgBlip xmlns:asvg="http://schemas.microsoft.com/office/drawing/2016/SVG/main" r:embed="rId8"/>
                    </a:ext>
                  </a:extLst>
                </a:blip>
              </a:buBlip>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Läuft als Dienst</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Browserbasiert</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Integration mit SQL-Datenbanken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Skalierbar ab Express (44 Türen) aufwärts</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Mehrere Standorte</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Unbegrenzte Unterstützung für Anmeldedaten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Leistungsstarke Integrationsmodule</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Bis zu 10 EXT-Slave-Controller pro Master</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Kompatibel mit allen Lesertechnologien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Zusätzliche E/A-Erweiterung</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Kompatibel mit Funk-Schlössern </a:t>
            </a: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Wird durch regelmäßige Software-Updates und zusätzliche Integrationen immer besser.</a:t>
            </a: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cxnSp>
        <p:nvCxnSpPr>
          <p:cNvPr id="7" name="Connector: Elbow 73">
            <a:extLst>
              <a:ext uri="{FF2B5EF4-FFF2-40B4-BE49-F238E27FC236}">
                <a16:creationId xmlns:a16="http://schemas.microsoft.com/office/drawing/2014/main" id="{83F5AD7D-197B-9D86-D400-E3B85FAEC736}"/>
              </a:ext>
            </a:extLst>
          </p:cNvPr>
          <p:cNvCxnSpPr>
            <a:cxnSpLocks/>
          </p:cNvCxnSpPr>
          <p:nvPr/>
        </p:nvCxnSpPr>
        <p:spPr>
          <a:xfrm rot="5400000">
            <a:off x="5691185" y="4720387"/>
            <a:ext cx="314705" cy="655825"/>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 name="Connector: Elbow 74">
            <a:extLst>
              <a:ext uri="{FF2B5EF4-FFF2-40B4-BE49-F238E27FC236}">
                <a16:creationId xmlns:a16="http://schemas.microsoft.com/office/drawing/2014/main" id="{DE0ADF54-6007-3FBB-EE90-C6D9544ED859}"/>
              </a:ext>
            </a:extLst>
          </p:cNvPr>
          <p:cNvCxnSpPr>
            <a:cxnSpLocks/>
          </p:cNvCxnSpPr>
          <p:nvPr/>
        </p:nvCxnSpPr>
        <p:spPr>
          <a:xfrm rot="16200000" flipH="1">
            <a:off x="6318852" y="4748543"/>
            <a:ext cx="314705" cy="599511"/>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FC01B22-20DC-CDDD-85B1-9BCCB307B41E}"/>
              </a:ext>
            </a:extLst>
          </p:cNvPr>
          <p:cNvCxnSpPr>
            <a:cxnSpLocks/>
          </p:cNvCxnSpPr>
          <p:nvPr/>
        </p:nvCxnSpPr>
        <p:spPr>
          <a:xfrm flipV="1">
            <a:off x="5936214" y="5054617"/>
            <a:ext cx="0" cy="151035"/>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0" name="Graphic 9" descr="Door Closed with solid fill">
            <a:extLst>
              <a:ext uri="{FF2B5EF4-FFF2-40B4-BE49-F238E27FC236}">
                <a16:creationId xmlns:a16="http://schemas.microsoft.com/office/drawing/2014/main" id="{13DD032E-7FFF-A869-829D-531F6B32C23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13735" y="5148146"/>
            <a:ext cx="1114178" cy="1114178"/>
          </a:xfrm>
          <a:prstGeom prst="rect">
            <a:avLst/>
          </a:prstGeom>
        </p:spPr>
      </p:pic>
      <p:cxnSp>
        <p:nvCxnSpPr>
          <p:cNvPr id="23" name="Connector: Elbow 52">
            <a:extLst>
              <a:ext uri="{FF2B5EF4-FFF2-40B4-BE49-F238E27FC236}">
                <a16:creationId xmlns:a16="http://schemas.microsoft.com/office/drawing/2014/main" id="{CCA77BE9-501A-C8D9-36F3-469D93B382E9}"/>
              </a:ext>
            </a:extLst>
          </p:cNvPr>
          <p:cNvCxnSpPr>
            <a:cxnSpLocks/>
          </p:cNvCxnSpPr>
          <p:nvPr/>
        </p:nvCxnSpPr>
        <p:spPr>
          <a:xfrm rot="5400000">
            <a:off x="7765807" y="4720387"/>
            <a:ext cx="314705" cy="655825"/>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4" name="Connector: Elbow 53">
            <a:extLst>
              <a:ext uri="{FF2B5EF4-FFF2-40B4-BE49-F238E27FC236}">
                <a16:creationId xmlns:a16="http://schemas.microsoft.com/office/drawing/2014/main" id="{486DF488-4A06-E082-76C0-435DB013B334}"/>
              </a:ext>
            </a:extLst>
          </p:cNvPr>
          <p:cNvCxnSpPr>
            <a:cxnSpLocks/>
          </p:cNvCxnSpPr>
          <p:nvPr/>
        </p:nvCxnSpPr>
        <p:spPr>
          <a:xfrm rot="16200000" flipH="1">
            <a:off x="8393474" y="4748543"/>
            <a:ext cx="314705" cy="599511"/>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3D65450-39E9-94CB-031E-A1DDE59A03D7}"/>
              </a:ext>
            </a:extLst>
          </p:cNvPr>
          <p:cNvCxnSpPr>
            <a:cxnSpLocks/>
          </p:cNvCxnSpPr>
          <p:nvPr/>
        </p:nvCxnSpPr>
        <p:spPr>
          <a:xfrm flipV="1">
            <a:off x="8010836" y="5054617"/>
            <a:ext cx="0" cy="151035"/>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9" name="Graphic 28" descr="Door Closed with solid fill">
            <a:extLst>
              <a:ext uri="{FF2B5EF4-FFF2-40B4-BE49-F238E27FC236}">
                <a16:creationId xmlns:a16="http://schemas.microsoft.com/office/drawing/2014/main" id="{B6953751-5061-DF20-2EB8-ADBBD064371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88357" y="5148146"/>
            <a:ext cx="1114178" cy="1114178"/>
          </a:xfrm>
          <a:prstGeom prst="rect">
            <a:avLst/>
          </a:prstGeom>
        </p:spPr>
      </p:pic>
      <p:cxnSp>
        <p:nvCxnSpPr>
          <p:cNvPr id="40" name="Connector: Elbow 63">
            <a:extLst>
              <a:ext uri="{FF2B5EF4-FFF2-40B4-BE49-F238E27FC236}">
                <a16:creationId xmlns:a16="http://schemas.microsoft.com/office/drawing/2014/main" id="{581A1A39-76C3-A42E-1C41-4ABB9D75637C}"/>
              </a:ext>
            </a:extLst>
          </p:cNvPr>
          <p:cNvCxnSpPr>
            <a:cxnSpLocks/>
          </p:cNvCxnSpPr>
          <p:nvPr/>
        </p:nvCxnSpPr>
        <p:spPr>
          <a:xfrm rot="5400000">
            <a:off x="9859479" y="4720387"/>
            <a:ext cx="314705" cy="655825"/>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1" name="Connector: Elbow 65">
            <a:extLst>
              <a:ext uri="{FF2B5EF4-FFF2-40B4-BE49-F238E27FC236}">
                <a16:creationId xmlns:a16="http://schemas.microsoft.com/office/drawing/2014/main" id="{8F93BCE0-BDE8-E3F1-3D4A-1C6CD8243F3C}"/>
              </a:ext>
            </a:extLst>
          </p:cNvPr>
          <p:cNvCxnSpPr>
            <a:cxnSpLocks/>
          </p:cNvCxnSpPr>
          <p:nvPr/>
        </p:nvCxnSpPr>
        <p:spPr>
          <a:xfrm rot="16200000" flipH="1">
            <a:off x="10487146" y="4748543"/>
            <a:ext cx="314705" cy="599511"/>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74410F3-1551-C03A-8691-AD619983C38B}"/>
              </a:ext>
            </a:extLst>
          </p:cNvPr>
          <p:cNvCxnSpPr>
            <a:cxnSpLocks/>
          </p:cNvCxnSpPr>
          <p:nvPr/>
        </p:nvCxnSpPr>
        <p:spPr>
          <a:xfrm flipV="1">
            <a:off x="10104508" y="5054617"/>
            <a:ext cx="0" cy="151035"/>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5" name="Graphic 44" descr="Door Closed with solid fill">
            <a:extLst>
              <a:ext uri="{FF2B5EF4-FFF2-40B4-BE49-F238E27FC236}">
                <a16:creationId xmlns:a16="http://schemas.microsoft.com/office/drawing/2014/main" id="{A169B918-2825-6519-AD3D-576FA4E25BC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82029" y="5148146"/>
            <a:ext cx="1114178" cy="1114178"/>
          </a:xfrm>
          <a:prstGeom prst="rect">
            <a:avLst/>
          </a:prstGeom>
        </p:spPr>
      </p:pic>
      <p:pic>
        <p:nvPicPr>
          <p:cNvPr id="47" name="Graphic 46" descr="Server with solid fill">
            <a:extLst>
              <a:ext uri="{FF2B5EF4-FFF2-40B4-BE49-F238E27FC236}">
                <a16:creationId xmlns:a16="http://schemas.microsoft.com/office/drawing/2014/main" id="{2A220E9E-037D-D0B7-3FC8-1E7728FFC92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27366" y="2516135"/>
            <a:ext cx="914400" cy="914400"/>
          </a:xfrm>
          <a:prstGeom prst="rect">
            <a:avLst/>
          </a:prstGeom>
        </p:spPr>
      </p:pic>
      <p:pic>
        <p:nvPicPr>
          <p:cNvPr id="49" name="Graphic 48" descr="Ui Ux with solid fill">
            <a:extLst>
              <a:ext uri="{FF2B5EF4-FFF2-40B4-BE49-F238E27FC236}">
                <a16:creationId xmlns:a16="http://schemas.microsoft.com/office/drawing/2014/main" id="{CECBC829-9645-F070-44B7-8F7658148D8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592969" y="2516135"/>
            <a:ext cx="914400" cy="914400"/>
          </a:xfrm>
          <a:prstGeom prst="rect">
            <a:avLst/>
          </a:prstGeom>
        </p:spPr>
      </p:pic>
      <p:sp>
        <p:nvSpPr>
          <p:cNvPr id="50" name="TextBox 49">
            <a:extLst>
              <a:ext uri="{FF2B5EF4-FFF2-40B4-BE49-F238E27FC236}">
                <a16:creationId xmlns:a16="http://schemas.microsoft.com/office/drawing/2014/main" id="{7FAB439F-9E03-29F1-1FC0-F6DC412284D6}"/>
              </a:ext>
            </a:extLst>
          </p:cNvPr>
          <p:cNvSpPr txBox="1"/>
          <p:nvPr/>
        </p:nvSpPr>
        <p:spPr>
          <a:xfrm>
            <a:off x="5721285" y="2705493"/>
            <a:ext cx="1206081" cy="43088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rPr>
              <a:t>SQL </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rPr>
              <a:t>Datenbank</a:t>
            </a:r>
          </a:p>
        </p:txBody>
      </p:sp>
      <p:sp>
        <p:nvSpPr>
          <p:cNvPr id="51" name="TextBox 50">
            <a:extLst>
              <a:ext uri="{FF2B5EF4-FFF2-40B4-BE49-F238E27FC236}">
                <a16:creationId xmlns:a16="http://schemas.microsoft.com/office/drawing/2014/main" id="{D97622AE-5B83-ABC5-98D6-93687E7A5DF9}"/>
              </a:ext>
            </a:extLst>
          </p:cNvPr>
          <p:cNvSpPr txBox="1"/>
          <p:nvPr/>
        </p:nvSpPr>
        <p:spPr>
          <a:xfrm>
            <a:off x="9667537" y="2705493"/>
            <a:ext cx="1206081"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err="1">
                <a:ln>
                  <a:noFill/>
                </a:ln>
                <a:solidFill>
                  <a:srgbClr val="92D300"/>
                </a:solidFill>
                <a:effectLst/>
                <a:uLnTx/>
                <a:uFillTx/>
                <a:latin typeface="Montserrat" pitchFamily="2" charset="77"/>
                <a:cs typeface="Arial"/>
                <a:sym typeface="Arial"/>
              </a:rPr>
              <a:t>GARDiS</a:t>
            </a:r>
            <a:endPar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rPr>
              <a:t>Software</a:t>
            </a:r>
          </a:p>
        </p:txBody>
      </p:sp>
      <p:sp>
        <p:nvSpPr>
          <p:cNvPr id="52" name="TextBox 51">
            <a:extLst>
              <a:ext uri="{FF2B5EF4-FFF2-40B4-BE49-F238E27FC236}">
                <a16:creationId xmlns:a16="http://schemas.microsoft.com/office/drawing/2014/main" id="{3FAB3956-1513-E99C-6001-8F03B3EA1531}"/>
              </a:ext>
            </a:extLst>
          </p:cNvPr>
          <p:cNvSpPr txBox="1"/>
          <p:nvPr/>
        </p:nvSpPr>
        <p:spPr>
          <a:xfrm>
            <a:off x="7966826" y="2727024"/>
            <a:ext cx="569277"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1" i="0" u="none" strike="noStrike" kern="0" cap="none" spc="0" normalizeH="0" baseline="0" noProof="0" dirty="0">
                <a:ln>
                  <a:noFill/>
                </a:ln>
                <a:solidFill>
                  <a:srgbClr val="92D300"/>
                </a:solidFill>
                <a:effectLst/>
                <a:uLnTx/>
                <a:uFillTx/>
                <a:latin typeface="Titillium Web" panose="00000500000000000000" pitchFamily="2" charset="0"/>
                <a:cs typeface="Arial"/>
                <a:sym typeface="Arial"/>
              </a:rPr>
              <a:t>+</a:t>
            </a:r>
            <a:endParaRPr kumimoji="0" lang="en-GB" sz="1400" b="0" i="0" u="none" strike="noStrike" kern="0" cap="none" spc="0" normalizeH="0" baseline="0" noProof="0" dirty="0">
              <a:ln>
                <a:noFill/>
              </a:ln>
              <a:solidFill>
                <a:srgbClr val="92D300"/>
              </a:solidFill>
              <a:effectLst/>
              <a:uLnTx/>
              <a:uFillTx/>
              <a:latin typeface="Arial"/>
              <a:cs typeface="Arial"/>
              <a:sym typeface="Arial"/>
            </a:endParaRPr>
          </a:p>
        </p:txBody>
      </p:sp>
      <p:sp>
        <p:nvSpPr>
          <p:cNvPr id="53" name="TextBox 52">
            <a:extLst>
              <a:ext uri="{FF2B5EF4-FFF2-40B4-BE49-F238E27FC236}">
                <a16:creationId xmlns:a16="http://schemas.microsoft.com/office/drawing/2014/main" id="{81E084A6-B730-728C-C2ED-1AB477DFE8CF}"/>
              </a:ext>
            </a:extLst>
          </p:cNvPr>
          <p:cNvSpPr txBox="1"/>
          <p:nvPr/>
        </p:nvSpPr>
        <p:spPr>
          <a:xfrm rot="16200000">
            <a:off x="4650539" y="3564682"/>
            <a:ext cx="191958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92D300"/>
                </a:solidFill>
                <a:effectLst/>
                <a:uLnTx/>
                <a:uFillTx/>
                <a:latin typeface="Montserrat" pitchFamily="2" charset="77"/>
                <a:cs typeface="Arial"/>
                <a:sym typeface="Arial"/>
              </a:rPr>
              <a:t>Standort 1</a:t>
            </a:r>
            <a:endPar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sp>
        <p:nvSpPr>
          <p:cNvPr id="54" name="TextBox 53">
            <a:extLst>
              <a:ext uri="{FF2B5EF4-FFF2-40B4-BE49-F238E27FC236}">
                <a16:creationId xmlns:a16="http://schemas.microsoft.com/office/drawing/2014/main" id="{A8300C00-07A9-F7EA-6963-FA3BF21012FA}"/>
              </a:ext>
            </a:extLst>
          </p:cNvPr>
          <p:cNvSpPr txBox="1"/>
          <p:nvPr/>
        </p:nvSpPr>
        <p:spPr>
          <a:xfrm rot="16200000">
            <a:off x="6723818" y="3564682"/>
            <a:ext cx="191958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92D300"/>
                </a:solidFill>
                <a:effectLst/>
                <a:uLnTx/>
                <a:uFillTx/>
                <a:latin typeface="Montserrat" pitchFamily="2" charset="77"/>
                <a:cs typeface="Arial"/>
                <a:sym typeface="Arial"/>
              </a:rPr>
              <a:t>Standort 2</a:t>
            </a:r>
            <a:endPar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sp>
        <p:nvSpPr>
          <p:cNvPr id="55" name="TextBox 54">
            <a:extLst>
              <a:ext uri="{FF2B5EF4-FFF2-40B4-BE49-F238E27FC236}">
                <a16:creationId xmlns:a16="http://schemas.microsoft.com/office/drawing/2014/main" id="{15BF1EDE-7023-00BD-6171-A4D1BEFFF6FD}"/>
              </a:ext>
            </a:extLst>
          </p:cNvPr>
          <p:cNvSpPr txBox="1"/>
          <p:nvPr/>
        </p:nvSpPr>
        <p:spPr>
          <a:xfrm rot="16200000">
            <a:off x="8844468" y="3564683"/>
            <a:ext cx="191958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92D300"/>
                </a:solidFill>
                <a:effectLst/>
                <a:uLnTx/>
                <a:uFillTx/>
                <a:latin typeface="Montserrat" pitchFamily="2" charset="77"/>
                <a:cs typeface="Arial"/>
                <a:sym typeface="Arial"/>
              </a:rPr>
              <a:t>Standort 3</a:t>
            </a:r>
            <a:endParaRPr kumimoji="0" lang="en-GB" sz="11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cxnSp>
        <p:nvCxnSpPr>
          <p:cNvPr id="56" name="Connector: Elbow 19">
            <a:extLst>
              <a:ext uri="{FF2B5EF4-FFF2-40B4-BE49-F238E27FC236}">
                <a16:creationId xmlns:a16="http://schemas.microsoft.com/office/drawing/2014/main" id="{515C35B2-965F-9A81-C73A-AEE328389A63}"/>
              </a:ext>
            </a:extLst>
          </p:cNvPr>
          <p:cNvCxnSpPr>
            <a:cxnSpLocks/>
          </p:cNvCxnSpPr>
          <p:nvPr/>
        </p:nvCxnSpPr>
        <p:spPr>
          <a:xfrm rot="5400000">
            <a:off x="6896845" y="2390620"/>
            <a:ext cx="634224" cy="2075016"/>
          </a:xfrm>
          <a:prstGeom prst="bentConnector3">
            <a:avLst>
              <a:gd name="adj1" fmla="val 50000"/>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57109B7-4024-2897-F4DD-BAC888807076}"/>
              </a:ext>
            </a:extLst>
          </p:cNvPr>
          <p:cNvCxnSpPr>
            <a:cxnSpLocks/>
          </p:cNvCxnSpPr>
          <p:nvPr/>
        </p:nvCxnSpPr>
        <p:spPr>
          <a:xfrm>
            <a:off x="8251071" y="3430535"/>
            <a:ext cx="0" cy="314705"/>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2" name="Connector: Elbow 30">
            <a:extLst>
              <a:ext uri="{FF2B5EF4-FFF2-40B4-BE49-F238E27FC236}">
                <a16:creationId xmlns:a16="http://schemas.microsoft.com/office/drawing/2014/main" id="{E2AE14B9-5B6C-368E-5D5A-CD0D40E9DEFA}"/>
              </a:ext>
            </a:extLst>
          </p:cNvPr>
          <p:cNvCxnSpPr>
            <a:cxnSpLocks/>
          </p:cNvCxnSpPr>
          <p:nvPr/>
        </p:nvCxnSpPr>
        <p:spPr>
          <a:xfrm>
            <a:off x="8251071" y="3430535"/>
            <a:ext cx="2093672" cy="314705"/>
          </a:xfrm>
          <a:prstGeom prst="bentConnector2">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472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750"/>
                            </p:stCondLst>
                            <p:childTnLst>
                              <p:par>
                                <p:cTn id="9" presetID="10" presetClass="entr" presetSubtype="0"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fade">
                                      <p:cBhvr>
                                        <p:cTn id="11" dur="1000"/>
                                        <p:tgtEl>
                                          <p:spTgt spid="43"/>
                                        </p:tgtEl>
                                      </p:cBhvr>
                                    </p:animEffect>
                                  </p:childTnLst>
                                </p:cTn>
                              </p:par>
                            </p:childTnLst>
                          </p:cTn>
                        </p:par>
                        <p:par>
                          <p:cTn id="12" fill="hold">
                            <p:stCondLst>
                              <p:cond delay="2750"/>
                            </p:stCondLst>
                            <p:childTnLst>
                              <p:par>
                                <p:cTn id="13" presetID="10" presetClass="entr" presetSubtype="0" fill="hold"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childTnLst>
                          </p:cTn>
                        </p:par>
                        <p:par>
                          <p:cTn id="16" fill="hold">
                            <p:stCondLst>
                              <p:cond delay="3250"/>
                            </p:stCondLst>
                            <p:childTnLst>
                              <p:par>
                                <p:cTn id="17" presetID="22" presetClass="entr" presetSubtype="2" fill="hold" grpId="0" nodeType="after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wipe(right)">
                                      <p:cBhvr>
                                        <p:cTn id="19" dur="500"/>
                                        <p:tgtEl>
                                          <p:spTgt spid="50"/>
                                        </p:tgtEl>
                                      </p:cBhvr>
                                    </p:animEffect>
                                  </p:childTnLst>
                                </p:cTn>
                              </p:par>
                            </p:childTnLst>
                          </p:cTn>
                        </p:par>
                        <p:par>
                          <p:cTn id="20" fill="hold">
                            <p:stCondLst>
                              <p:cond delay="3750"/>
                            </p:stCondLst>
                            <p:childTnLst>
                              <p:par>
                                <p:cTn id="21" presetID="10" presetClass="entr" presetSubtype="0" fill="hold" grpId="0"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500"/>
                                        <p:tgtEl>
                                          <p:spTgt spid="52"/>
                                        </p:tgtEl>
                                      </p:cBhvr>
                                    </p:animEffect>
                                  </p:childTnLst>
                                </p:cTn>
                              </p:par>
                            </p:childTnLst>
                          </p:cTn>
                        </p:par>
                        <p:par>
                          <p:cTn id="24" fill="hold">
                            <p:stCondLst>
                              <p:cond delay="4250"/>
                            </p:stCondLst>
                            <p:childTnLst>
                              <p:par>
                                <p:cTn id="25" presetID="10" presetClass="entr" presetSubtype="0" fill="hold" nodeType="after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00"/>
                                        <p:tgtEl>
                                          <p:spTgt spid="49"/>
                                        </p:tgtEl>
                                      </p:cBhvr>
                                    </p:animEffect>
                                  </p:childTnLst>
                                </p:cTn>
                              </p:par>
                            </p:childTnLst>
                          </p:cTn>
                        </p:par>
                        <p:par>
                          <p:cTn id="28" fill="hold">
                            <p:stCondLst>
                              <p:cond delay="4750"/>
                            </p:stCondLst>
                            <p:childTnLst>
                              <p:par>
                                <p:cTn id="29" presetID="22" presetClass="entr" presetSubtype="8" fill="hold" grpId="0" nodeType="after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wipe(left)">
                                      <p:cBhvr>
                                        <p:cTn id="31" dur="500"/>
                                        <p:tgtEl>
                                          <p:spTgt spid="51"/>
                                        </p:tgtEl>
                                      </p:cBhvr>
                                    </p:animEffect>
                                  </p:childTnLst>
                                </p:cTn>
                              </p:par>
                            </p:childTnLst>
                          </p:cTn>
                        </p:par>
                        <p:par>
                          <p:cTn id="32" fill="hold">
                            <p:stCondLst>
                              <p:cond delay="5250"/>
                            </p:stCondLst>
                            <p:childTnLst>
                              <p:par>
                                <p:cTn id="33" presetID="22" presetClass="entr" presetSubtype="1" fill="hold" nodeType="after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wipe(up)">
                                      <p:cBhvr>
                                        <p:cTn id="35" dur="500"/>
                                        <p:tgtEl>
                                          <p:spTgt spid="5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fade">
                                      <p:cBhvr>
                                        <p:cTn id="38" dur="500"/>
                                        <p:tgtEl>
                                          <p:spTgt spid="53"/>
                                        </p:tgtEl>
                                      </p:cBhvr>
                                    </p:animEffect>
                                  </p:childTnLst>
                                </p:cTn>
                              </p:par>
                            </p:childTnLst>
                          </p:cTn>
                        </p:par>
                        <p:par>
                          <p:cTn id="39" fill="hold">
                            <p:stCondLst>
                              <p:cond delay="5750"/>
                            </p:stCondLst>
                            <p:childTnLst>
                              <p:par>
                                <p:cTn id="40" presetID="22" presetClass="entr" presetSubtype="1" fill="hold" nodeType="after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up)">
                                      <p:cBhvr>
                                        <p:cTn id="42" dur="500"/>
                                        <p:tgtEl>
                                          <p:spTgt spid="7"/>
                                        </p:tgtEl>
                                      </p:cBhvr>
                                    </p:animEffect>
                                  </p:childTnLst>
                                </p:cTn>
                              </p:par>
                            </p:childTnLst>
                          </p:cTn>
                        </p:par>
                        <p:par>
                          <p:cTn id="43" fill="hold">
                            <p:stCondLst>
                              <p:cond delay="6250"/>
                            </p:stCondLst>
                            <p:childTnLst>
                              <p:par>
                                <p:cTn id="44" presetID="22" presetClass="entr" presetSubtype="1" fill="hold" nodeType="after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up)">
                                      <p:cBhvr>
                                        <p:cTn id="46" dur="500"/>
                                        <p:tgtEl>
                                          <p:spTgt spid="9"/>
                                        </p:tgtEl>
                                      </p:cBhvr>
                                    </p:animEffect>
                                  </p:childTnLst>
                                </p:cTn>
                              </p:par>
                            </p:childTnLst>
                          </p:cTn>
                        </p:par>
                        <p:par>
                          <p:cTn id="47" fill="hold">
                            <p:stCondLst>
                              <p:cond delay="6750"/>
                            </p:stCondLst>
                            <p:childTnLst>
                              <p:par>
                                <p:cTn id="48" presetID="22" presetClass="entr" presetSubtype="1" fill="hold" nodeType="after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up)">
                                      <p:cBhvr>
                                        <p:cTn id="50" dur="500"/>
                                        <p:tgtEl>
                                          <p:spTgt spid="8"/>
                                        </p:tgtEl>
                                      </p:cBhvr>
                                    </p:animEffect>
                                  </p:childTnLst>
                                </p:cTn>
                              </p:par>
                            </p:childTnLst>
                          </p:cTn>
                        </p:par>
                        <p:par>
                          <p:cTn id="51" fill="hold">
                            <p:stCondLst>
                              <p:cond delay="7250"/>
                            </p:stCondLst>
                            <p:childTnLst>
                              <p:par>
                                <p:cTn id="52" presetID="10" presetClass="entr" presetSubtype="0" fill="hold" nodeType="after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par>
                          <p:cTn id="55" fill="hold">
                            <p:stCondLst>
                              <p:cond delay="7750"/>
                            </p:stCondLst>
                            <p:childTnLst>
                              <p:par>
                                <p:cTn id="56" presetID="22" presetClass="entr" presetSubtype="1" fill="hold" nodeType="afterEffect">
                                  <p:stCondLst>
                                    <p:cond delay="0"/>
                                  </p:stCondLst>
                                  <p:childTnLst>
                                    <p:set>
                                      <p:cBhvr>
                                        <p:cTn id="57" dur="1" fill="hold">
                                          <p:stCondLst>
                                            <p:cond delay="0"/>
                                          </p:stCondLst>
                                        </p:cTn>
                                        <p:tgtEl>
                                          <p:spTgt spid="61"/>
                                        </p:tgtEl>
                                        <p:attrNameLst>
                                          <p:attrName>style.visibility</p:attrName>
                                        </p:attrNameLst>
                                      </p:cBhvr>
                                      <p:to>
                                        <p:strVal val="visible"/>
                                      </p:to>
                                    </p:set>
                                    <p:animEffect transition="in" filter="wipe(up)">
                                      <p:cBhvr>
                                        <p:cTn id="58" dur="500"/>
                                        <p:tgtEl>
                                          <p:spTgt spid="6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fade">
                                      <p:cBhvr>
                                        <p:cTn id="61" dur="500"/>
                                        <p:tgtEl>
                                          <p:spTgt spid="54"/>
                                        </p:tgtEl>
                                      </p:cBhvr>
                                    </p:animEffect>
                                  </p:childTnLst>
                                </p:cTn>
                              </p:par>
                            </p:childTnLst>
                          </p:cTn>
                        </p:par>
                        <p:par>
                          <p:cTn id="62" fill="hold">
                            <p:stCondLst>
                              <p:cond delay="8250"/>
                            </p:stCondLst>
                            <p:childTnLst>
                              <p:par>
                                <p:cTn id="63" presetID="22" presetClass="entr" presetSubtype="1" fill="hold" nodeType="after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wipe(up)">
                                      <p:cBhvr>
                                        <p:cTn id="65" dur="500"/>
                                        <p:tgtEl>
                                          <p:spTgt spid="23"/>
                                        </p:tgtEl>
                                      </p:cBhvr>
                                    </p:animEffect>
                                  </p:childTnLst>
                                </p:cTn>
                              </p:par>
                            </p:childTnLst>
                          </p:cTn>
                        </p:par>
                        <p:par>
                          <p:cTn id="66" fill="hold">
                            <p:stCondLst>
                              <p:cond delay="8750"/>
                            </p:stCondLst>
                            <p:childTnLst>
                              <p:par>
                                <p:cTn id="67" presetID="22" presetClass="entr" presetSubtype="1" fill="hold" nodeType="after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wipe(up)">
                                      <p:cBhvr>
                                        <p:cTn id="69" dur="500"/>
                                        <p:tgtEl>
                                          <p:spTgt spid="28"/>
                                        </p:tgtEl>
                                      </p:cBhvr>
                                    </p:animEffect>
                                  </p:childTnLst>
                                </p:cTn>
                              </p:par>
                            </p:childTnLst>
                          </p:cTn>
                        </p:par>
                        <p:par>
                          <p:cTn id="70" fill="hold">
                            <p:stCondLst>
                              <p:cond delay="9250"/>
                            </p:stCondLst>
                            <p:childTnLst>
                              <p:par>
                                <p:cTn id="71" presetID="22" presetClass="entr" presetSubtype="1" fill="hold" nodeType="after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wipe(up)">
                                      <p:cBhvr>
                                        <p:cTn id="73" dur="500"/>
                                        <p:tgtEl>
                                          <p:spTgt spid="24"/>
                                        </p:tgtEl>
                                      </p:cBhvr>
                                    </p:animEffect>
                                  </p:childTnLst>
                                </p:cTn>
                              </p:par>
                            </p:childTnLst>
                          </p:cTn>
                        </p:par>
                        <p:par>
                          <p:cTn id="74" fill="hold">
                            <p:stCondLst>
                              <p:cond delay="9750"/>
                            </p:stCondLst>
                            <p:childTnLst>
                              <p:par>
                                <p:cTn id="75" presetID="10" presetClass="entr" presetSubtype="0" fill="hold" nodeType="after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500"/>
                                        <p:tgtEl>
                                          <p:spTgt spid="29"/>
                                        </p:tgtEl>
                                      </p:cBhvr>
                                    </p:animEffect>
                                  </p:childTnLst>
                                </p:cTn>
                              </p:par>
                            </p:childTnLst>
                          </p:cTn>
                        </p:par>
                        <p:par>
                          <p:cTn id="78" fill="hold">
                            <p:stCondLst>
                              <p:cond delay="10250"/>
                            </p:stCondLst>
                            <p:childTnLst>
                              <p:par>
                                <p:cTn id="79" presetID="22" presetClass="entr" presetSubtype="1" fill="hold" nodeType="afterEffect">
                                  <p:stCondLst>
                                    <p:cond delay="0"/>
                                  </p:stCondLst>
                                  <p:childTnLst>
                                    <p:set>
                                      <p:cBhvr>
                                        <p:cTn id="80" dur="1" fill="hold">
                                          <p:stCondLst>
                                            <p:cond delay="0"/>
                                          </p:stCondLst>
                                        </p:cTn>
                                        <p:tgtEl>
                                          <p:spTgt spid="62"/>
                                        </p:tgtEl>
                                        <p:attrNameLst>
                                          <p:attrName>style.visibility</p:attrName>
                                        </p:attrNameLst>
                                      </p:cBhvr>
                                      <p:to>
                                        <p:strVal val="visible"/>
                                      </p:to>
                                    </p:set>
                                    <p:animEffect transition="in" filter="wipe(up)">
                                      <p:cBhvr>
                                        <p:cTn id="81" dur="500"/>
                                        <p:tgtEl>
                                          <p:spTgt spid="6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55"/>
                                        </p:tgtEl>
                                        <p:attrNameLst>
                                          <p:attrName>style.visibility</p:attrName>
                                        </p:attrNameLst>
                                      </p:cBhvr>
                                      <p:to>
                                        <p:strVal val="visible"/>
                                      </p:to>
                                    </p:set>
                                    <p:animEffect transition="in" filter="fade">
                                      <p:cBhvr>
                                        <p:cTn id="84" dur="500"/>
                                        <p:tgtEl>
                                          <p:spTgt spid="55"/>
                                        </p:tgtEl>
                                      </p:cBhvr>
                                    </p:animEffect>
                                  </p:childTnLst>
                                </p:cTn>
                              </p:par>
                            </p:childTnLst>
                          </p:cTn>
                        </p:par>
                        <p:par>
                          <p:cTn id="85" fill="hold">
                            <p:stCondLst>
                              <p:cond delay="10750"/>
                            </p:stCondLst>
                            <p:childTnLst>
                              <p:par>
                                <p:cTn id="86" presetID="22" presetClass="entr" presetSubtype="1" fill="hold" nodeType="afterEffect">
                                  <p:stCondLst>
                                    <p:cond delay="0"/>
                                  </p:stCondLst>
                                  <p:childTnLst>
                                    <p:set>
                                      <p:cBhvr>
                                        <p:cTn id="87" dur="1" fill="hold">
                                          <p:stCondLst>
                                            <p:cond delay="0"/>
                                          </p:stCondLst>
                                        </p:cTn>
                                        <p:tgtEl>
                                          <p:spTgt spid="40"/>
                                        </p:tgtEl>
                                        <p:attrNameLst>
                                          <p:attrName>style.visibility</p:attrName>
                                        </p:attrNameLst>
                                      </p:cBhvr>
                                      <p:to>
                                        <p:strVal val="visible"/>
                                      </p:to>
                                    </p:set>
                                    <p:animEffect transition="in" filter="wipe(up)">
                                      <p:cBhvr>
                                        <p:cTn id="88" dur="500"/>
                                        <p:tgtEl>
                                          <p:spTgt spid="40"/>
                                        </p:tgtEl>
                                      </p:cBhvr>
                                    </p:animEffect>
                                  </p:childTnLst>
                                </p:cTn>
                              </p:par>
                            </p:childTnLst>
                          </p:cTn>
                        </p:par>
                        <p:par>
                          <p:cTn id="89" fill="hold">
                            <p:stCondLst>
                              <p:cond delay="11250"/>
                            </p:stCondLst>
                            <p:childTnLst>
                              <p:par>
                                <p:cTn id="90" presetID="22" presetClass="entr" presetSubtype="1" fill="hold" nodeType="afterEffect">
                                  <p:stCondLst>
                                    <p:cond delay="0"/>
                                  </p:stCondLst>
                                  <p:childTnLst>
                                    <p:set>
                                      <p:cBhvr>
                                        <p:cTn id="91" dur="1" fill="hold">
                                          <p:stCondLst>
                                            <p:cond delay="0"/>
                                          </p:stCondLst>
                                        </p:cTn>
                                        <p:tgtEl>
                                          <p:spTgt spid="44"/>
                                        </p:tgtEl>
                                        <p:attrNameLst>
                                          <p:attrName>style.visibility</p:attrName>
                                        </p:attrNameLst>
                                      </p:cBhvr>
                                      <p:to>
                                        <p:strVal val="visible"/>
                                      </p:to>
                                    </p:set>
                                    <p:animEffect transition="in" filter="wipe(up)">
                                      <p:cBhvr>
                                        <p:cTn id="92" dur="500"/>
                                        <p:tgtEl>
                                          <p:spTgt spid="44"/>
                                        </p:tgtEl>
                                      </p:cBhvr>
                                    </p:animEffect>
                                  </p:childTnLst>
                                </p:cTn>
                              </p:par>
                            </p:childTnLst>
                          </p:cTn>
                        </p:par>
                        <p:par>
                          <p:cTn id="93" fill="hold">
                            <p:stCondLst>
                              <p:cond delay="11750"/>
                            </p:stCondLst>
                            <p:childTnLst>
                              <p:par>
                                <p:cTn id="94" presetID="22" presetClass="entr" presetSubtype="1" fill="hold" nodeType="after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wipe(up)">
                                      <p:cBhvr>
                                        <p:cTn id="96" dur="500"/>
                                        <p:tgtEl>
                                          <p:spTgt spid="41"/>
                                        </p:tgtEl>
                                      </p:cBhvr>
                                    </p:animEffect>
                                  </p:childTnLst>
                                </p:cTn>
                              </p:par>
                            </p:childTnLst>
                          </p:cTn>
                        </p:par>
                        <p:par>
                          <p:cTn id="97" fill="hold">
                            <p:stCondLst>
                              <p:cond delay="12250"/>
                            </p:stCondLst>
                            <p:childTnLst>
                              <p:par>
                                <p:cTn id="98" presetID="10" presetClass="entr" presetSubtype="0" fill="hold" nodeType="afterEffect">
                                  <p:stCondLst>
                                    <p:cond delay="0"/>
                                  </p:stCondLst>
                                  <p:childTnLst>
                                    <p:set>
                                      <p:cBhvr>
                                        <p:cTn id="99" dur="1" fill="hold">
                                          <p:stCondLst>
                                            <p:cond delay="0"/>
                                          </p:stCondLst>
                                        </p:cTn>
                                        <p:tgtEl>
                                          <p:spTgt spid="45"/>
                                        </p:tgtEl>
                                        <p:attrNameLst>
                                          <p:attrName>style.visibility</p:attrName>
                                        </p:attrNameLst>
                                      </p:cBhvr>
                                      <p:to>
                                        <p:strVal val="visible"/>
                                      </p:to>
                                    </p:set>
                                    <p:animEffect transition="in" filter="fade">
                                      <p:cBhvr>
                                        <p:cTn id="10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50" grpId="0"/>
      <p:bldP spid="51" grpId="0"/>
      <p:bldP spid="52" grpId="0"/>
      <p:bldP spid="53" grpId="0"/>
      <p:bldP spid="54" grpId="0"/>
      <p:bldP spid="5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6CD25-F997-C081-9FC0-4AB327E44D0C}"/>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0BE4B9BB-C731-BEF3-7F9E-70FD26D61DF5}"/>
              </a:ext>
            </a:extLst>
          </p:cNvPr>
          <p:cNvPicPr>
            <a:picLocks noChangeAspect="1"/>
          </p:cNvPicPr>
          <p:nvPr/>
        </p:nvPicPr>
        <p:blipFill>
          <a:blip r:embed="rId2"/>
          <a:stretch>
            <a:fillRect/>
          </a:stretch>
        </p:blipFill>
        <p:spPr>
          <a:xfrm>
            <a:off x="2466109" y="-247644"/>
            <a:ext cx="13560258" cy="9965712"/>
          </a:xfrm>
          <a:prstGeom prst="rect">
            <a:avLst/>
          </a:prstGeom>
        </p:spPr>
      </p:pic>
      <p:pic>
        <p:nvPicPr>
          <p:cNvPr id="2" name="Picture 1" descr="A white letter on a black background&#10;&#10;Description automatically generated">
            <a:extLst>
              <a:ext uri="{FF2B5EF4-FFF2-40B4-BE49-F238E27FC236}">
                <a16:creationId xmlns:a16="http://schemas.microsoft.com/office/drawing/2014/main" id="{4AF2801F-E4D3-17E9-AD03-8C6940F415F1}"/>
              </a:ext>
            </a:extLst>
          </p:cNvPr>
          <p:cNvPicPr>
            <a:picLocks noChangeAspect="1"/>
          </p:cNvPicPr>
          <p:nvPr/>
        </p:nvPicPr>
        <p:blipFill>
          <a:blip r:embed="rId3"/>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044AD04F-3261-8F63-7E0F-F18AE8FE7CF7}"/>
              </a:ext>
            </a:extLst>
          </p:cNvPr>
          <p:cNvPicPr>
            <a:picLocks noChangeAspect="1"/>
          </p:cNvPicPr>
          <p:nvPr/>
        </p:nvPicPr>
        <p:blipFill>
          <a:blip r:embed="rId4"/>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D4FFBBB7-FF15-9181-507C-97D7879D6101}"/>
              </a:ext>
            </a:extLst>
          </p:cNvPr>
          <p:cNvPicPr>
            <a:picLocks noChangeAspect="1"/>
          </p:cNvPicPr>
          <p:nvPr/>
        </p:nvPicPr>
        <p:blipFill>
          <a:blip r:embed="rId5"/>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5EEC58DD-60C8-BA15-A578-5E15A6C38227}"/>
              </a:ext>
            </a:extLst>
          </p:cNvPr>
          <p:cNvPicPr>
            <a:picLocks noChangeAspect="1"/>
          </p:cNvPicPr>
          <p:nvPr/>
        </p:nvPicPr>
        <p:blipFill>
          <a:blip r:embed="rId6"/>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B738D550-2D84-96BC-5969-84E3778C404E}"/>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GARDiS-Controller</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sp>
        <p:nvSpPr>
          <p:cNvPr id="43" name="TextBox 42">
            <a:extLst>
              <a:ext uri="{FF2B5EF4-FFF2-40B4-BE49-F238E27FC236}">
                <a16:creationId xmlns:a16="http://schemas.microsoft.com/office/drawing/2014/main" id="{BA3A1AA0-55D0-6F64-FD11-511E52335480}"/>
              </a:ext>
            </a:extLst>
          </p:cNvPr>
          <p:cNvSpPr txBox="1"/>
          <p:nvPr/>
        </p:nvSpPr>
        <p:spPr>
          <a:xfrm>
            <a:off x="961632" y="2095948"/>
            <a:ext cx="5893894"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Pct val="75000"/>
              <a:buFont typeface="Arial"/>
              <a:buNone/>
              <a:tabLst/>
              <a:defRPr/>
            </a:pPr>
            <a:endParaRPr kumimoji="0" lang="en-US" sz="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r>
              <a:rPr kumimoji="0" lang="en-GB" sz="1400" b="1" i="0" u="none" strike="noStrike" kern="0" cap="none" spc="0" normalizeH="0" baseline="0" noProof="0" dirty="0">
                <a:ln>
                  <a:noFill/>
                </a:ln>
                <a:solidFill>
                  <a:srgbClr val="FFFFFF"/>
                </a:solidFill>
                <a:effectLst/>
                <a:uLnTx/>
                <a:uFillTx/>
                <a:latin typeface="Montserrat" pitchFamily="2" charset="77"/>
                <a:cs typeface="Arial"/>
                <a:sym typeface="Arial"/>
              </a:rPr>
              <a:t> </a:t>
            </a: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1"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92D300"/>
              </a:buClr>
              <a:buSzPct val="110000"/>
              <a:buFont typeface="Arial"/>
              <a:buNone/>
              <a:tabLst/>
              <a:defRPr/>
            </a:pP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Steuerung über die GARDiS-Software – Standard- und Pro-Version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Kompatibel mit ANSII/OSDP Level 2-Lesegeräten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Aufzugssteuerung mit optionalen Ein- und Ausgängen für bis zu 80 Etagen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Multiprotokoll-RS-485 (Wiegand sowie Uhr und Daten)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1.000 Zugangsgruppen/Abteilungen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128 systemweit einheitliche Zeitplan-Gruppen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Anti-Pass-Back, Anti-Time-Back und Transitverzögerung</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pic>
        <p:nvPicPr>
          <p:cNvPr id="12" name="Picture 11">
            <a:extLst>
              <a:ext uri="{FF2B5EF4-FFF2-40B4-BE49-F238E27FC236}">
                <a16:creationId xmlns:a16="http://schemas.microsoft.com/office/drawing/2014/main" id="{FE85BF88-A01B-AEFC-F1E5-4D0C570ADA14}"/>
              </a:ext>
            </a:extLst>
          </p:cNvPr>
          <p:cNvPicPr>
            <a:picLocks noChangeAspect="1"/>
          </p:cNvPicPr>
          <p:nvPr/>
        </p:nvPicPr>
        <p:blipFill>
          <a:blip r:embed="rId7"/>
          <a:stretch>
            <a:fillRect/>
          </a:stretch>
        </p:blipFill>
        <p:spPr>
          <a:xfrm>
            <a:off x="5618246" y="2338743"/>
            <a:ext cx="7141790" cy="4017257"/>
          </a:xfrm>
          <a:prstGeom prst="rect">
            <a:avLst/>
          </a:prstGeom>
        </p:spPr>
      </p:pic>
      <p:pic>
        <p:nvPicPr>
          <p:cNvPr id="39" name="Graphic 38" descr="Door Closed with solid fill">
            <a:extLst>
              <a:ext uri="{FF2B5EF4-FFF2-40B4-BE49-F238E27FC236}">
                <a16:creationId xmlns:a16="http://schemas.microsoft.com/office/drawing/2014/main" id="{07E265BB-A992-28D0-F2FE-3C4C4A2D165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84528" y="2362302"/>
            <a:ext cx="914400" cy="914400"/>
          </a:xfrm>
          <a:prstGeom prst="rect">
            <a:avLst/>
          </a:prstGeom>
        </p:spPr>
      </p:pic>
      <p:pic>
        <p:nvPicPr>
          <p:cNvPr id="40" name="Graphic 39" descr="Transfer with solid fill">
            <a:extLst>
              <a:ext uri="{FF2B5EF4-FFF2-40B4-BE49-F238E27FC236}">
                <a16:creationId xmlns:a16="http://schemas.microsoft.com/office/drawing/2014/main" id="{2047A947-A55E-DCE5-9D43-9D2C7E8CF30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739739" y="2362302"/>
            <a:ext cx="786888" cy="914400"/>
          </a:xfrm>
          <a:prstGeom prst="rect">
            <a:avLst/>
          </a:prstGeom>
        </p:spPr>
      </p:pic>
      <p:pic>
        <p:nvPicPr>
          <p:cNvPr id="41" name="Graphic 40" descr="Wi-Fi with solid fill">
            <a:extLst>
              <a:ext uri="{FF2B5EF4-FFF2-40B4-BE49-F238E27FC236}">
                <a16:creationId xmlns:a16="http://schemas.microsoft.com/office/drawing/2014/main" id="{FC3B3D6E-8065-DCFE-FDB0-761944D8CE00}"/>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l="12714" t="12714" r="12714" b="12714"/>
          <a:stretch/>
        </p:blipFill>
        <p:spPr>
          <a:xfrm>
            <a:off x="4067438" y="2338743"/>
            <a:ext cx="913104" cy="913102"/>
          </a:xfrm>
          <a:prstGeom prst="rect">
            <a:avLst/>
          </a:prstGeom>
        </p:spPr>
      </p:pic>
      <p:sp>
        <p:nvSpPr>
          <p:cNvPr id="44" name="TextBox 43">
            <a:extLst>
              <a:ext uri="{FF2B5EF4-FFF2-40B4-BE49-F238E27FC236}">
                <a16:creationId xmlns:a16="http://schemas.microsoft.com/office/drawing/2014/main" id="{FA94EDB1-E37B-FD3A-9F22-21795AEA6AB8}"/>
              </a:ext>
            </a:extLst>
          </p:cNvPr>
          <p:cNvSpPr txBox="1"/>
          <p:nvPr/>
        </p:nvSpPr>
        <p:spPr>
          <a:xfrm>
            <a:off x="1102491" y="3279218"/>
            <a:ext cx="127847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92D300"/>
                </a:solidFill>
                <a:effectLst/>
                <a:uLnTx/>
                <a:uFillTx/>
                <a:latin typeface="Montserrat" pitchFamily="2" charset="77"/>
                <a:cs typeface="Arial"/>
                <a:sym typeface="Arial"/>
              </a:rPr>
              <a:t>Bis zu 10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92D300"/>
                </a:solidFill>
                <a:effectLst/>
                <a:uLnTx/>
                <a:uFillTx/>
                <a:latin typeface="Montserrat" pitchFamily="2" charset="77"/>
                <a:cs typeface="Arial"/>
                <a:sym typeface="Arial"/>
              </a:rPr>
              <a:t>Slave-Einheiten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92D300"/>
                </a:solidFill>
                <a:effectLst/>
                <a:uLnTx/>
                <a:uFillTx/>
                <a:latin typeface="Montserrat" pitchFamily="2" charset="77"/>
                <a:cs typeface="Arial"/>
                <a:sym typeface="Arial"/>
              </a:rPr>
              <a:t>(44 Türen)</a:t>
            </a:r>
            <a:endParaRPr kumimoji="0" lang="en-GB" sz="1200" b="0" i="0" u="none" strike="noStrike" kern="0" cap="none" spc="0" normalizeH="0" baseline="0" noProof="0">
              <a:ln>
                <a:noFill/>
              </a:ln>
              <a:solidFill>
                <a:srgbClr val="92D300"/>
              </a:solidFill>
              <a:effectLst/>
              <a:uLnTx/>
              <a:uFillTx/>
              <a:latin typeface="Montserrat" pitchFamily="2" charset="77"/>
              <a:cs typeface="Arial"/>
              <a:sym typeface="Arial"/>
            </a:endParaRPr>
          </a:p>
        </p:txBody>
      </p:sp>
      <p:sp>
        <p:nvSpPr>
          <p:cNvPr id="45" name="TextBox 44">
            <a:extLst>
              <a:ext uri="{FF2B5EF4-FFF2-40B4-BE49-F238E27FC236}">
                <a16:creationId xmlns:a16="http://schemas.microsoft.com/office/drawing/2014/main" id="{8D0FCE5F-9CB9-0C6D-0644-CC9FDEF692B4}"/>
              </a:ext>
            </a:extLst>
          </p:cNvPr>
          <p:cNvSpPr txBox="1"/>
          <p:nvPr/>
        </p:nvSpPr>
        <p:spPr>
          <a:xfrm>
            <a:off x="2381611" y="3279218"/>
            <a:ext cx="150314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92D300"/>
                </a:solidFill>
                <a:effectLst/>
                <a:uLnTx/>
                <a:uFillTx/>
                <a:latin typeface="Montserrat" pitchFamily="2" charset="77"/>
                <a:cs typeface="Arial"/>
                <a:sym typeface="Arial"/>
              </a:rPr>
              <a:t>120 integrierte WEIGAND-Leserprotokolle</a:t>
            </a:r>
            <a:endParaRPr kumimoji="0" lang="en-GB" sz="1200" b="0" i="0" u="none" strike="noStrike" kern="0" cap="none" spc="0" normalizeH="0" baseline="0" noProof="0">
              <a:ln>
                <a:noFill/>
              </a:ln>
              <a:solidFill>
                <a:srgbClr val="92D300"/>
              </a:solidFill>
              <a:effectLst/>
              <a:uLnTx/>
              <a:uFillTx/>
              <a:latin typeface="Montserrat" pitchFamily="2" charset="77"/>
              <a:cs typeface="Arial"/>
              <a:sym typeface="Arial"/>
            </a:endParaRPr>
          </a:p>
        </p:txBody>
      </p:sp>
      <p:sp>
        <p:nvSpPr>
          <p:cNvPr id="46" name="TextBox 45">
            <a:extLst>
              <a:ext uri="{FF2B5EF4-FFF2-40B4-BE49-F238E27FC236}">
                <a16:creationId xmlns:a16="http://schemas.microsoft.com/office/drawing/2014/main" id="{CCB6F17B-90B7-8CDD-F111-9B579F0DCBD7}"/>
              </a:ext>
            </a:extLst>
          </p:cNvPr>
          <p:cNvSpPr txBox="1"/>
          <p:nvPr/>
        </p:nvSpPr>
        <p:spPr>
          <a:xfrm>
            <a:off x="3857399" y="3279218"/>
            <a:ext cx="133318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rPr>
              <a:t>Geeignet für bis zu 10 Funk-Schlösser </a:t>
            </a:r>
            <a:r>
              <a:rPr kumimoji="0" lang="en-US" sz="800" b="0" i="0" u="none" strike="noStrike" kern="0" cap="none" spc="0" normalizeH="0" baseline="0" noProof="0" dirty="0">
                <a:ln>
                  <a:noFill/>
                </a:ln>
                <a:solidFill>
                  <a:srgbClr val="92D300"/>
                </a:solidFill>
                <a:effectLst/>
                <a:uLnTx/>
                <a:uFillTx/>
                <a:latin typeface="Montserrat" pitchFamily="2" charset="77"/>
                <a:cs typeface="Arial"/>
                <a:sym typeface="Arial"/>
              </a:rPr>
              <a:t>(Assa Abloy/</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92D300"/>
                </a:solidFill>
                <a:effectLst/>
                <a:uLnTx/>
                <a:uFillTx/>
                <a:latin typeface="Montserrat" pitchFamily="2" charset="77"/>
                <a:cs typeface="Arial"/>
                <a:sym typeface="Arial"/>
              </a:rPr>
              <a:t>Simons Voss)</a:t>
            </a:r>
            <a:endParaRPr kumimoji="0" lang="en-GB" sz="12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sp>
        <p:nvSpPr>
          <p:cNvPr id="47" name="TextBox 46">
            <a:extLst>
              <a:ext uri="{FF2B5EF4-FFF2-40B4-BE49-F238E27FC236}">
                <a16:creationId xmlns:a16="http://schemas.microsoft.com/office/drawing/2014/main" id="{93BD8898-A48C-92A9-8E85-3A394AEED187}"/>
              </a:ext>
            </a:extLst>
          </p:cNvPr>
          <p:cNvSpPr txBox="1"/>
          <p:nvPr/>
        </p:nvSpPr>
        <p:spPr>
          <a:xfrm>
            <a:off x="5339317" y="3279218"/>
            <a:ext cx="1278473"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rPr>
              <a:t>Unterstützt bis zu 8 Lesegeräte pro Master</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grpSp>
        <p:nvGrpSpPr>
          <p:cNvPr id="51" name="Group 50">
            <a:extLst>
              <a:ext uri="{FF2B5EF4-FFF2-40B4-BE49-F238E27FC236}">
                <a16:creationId xmlns:a16="http://schemas.microsoft.com/office/drawing/2014/main" id="{7ED78BEE-38E5-CD2E-7507-6F0A94532127}"/>
              </a:ext>
            </a:extLst>
          </p:cNvPr>
          <p:cNvGrpSpPr/>
          <p:nvPr/>
        </p:nvGrpSpPr>
        <p:grpSpPr>
          <a:xfrm>
            <a:off x="5788573" y="2388742"/>
            <a:ext cx="359841" cy="778678"/>
            <a:chOff x="5784786" y="1245052"/>
            <a:chExt cx="717176" cy="1551935"/>
          </a:xfrm>
          <a:solidFill>
            <a:srgbClr val="002A3A"/>
          </a:solidFill>
        </p:grpSpPr>
        <p:sp>
          <p:nvSpPr>
            <p:cNvPr id="52" name="Rectangle: Rounded Corners 15">
              <a:extLst>
                <a:ext uri="{FF2B5EF4-FFF2-40B4-BE49-F238E27FC236}">
                  <a16:creationId xmlns:a16="http://schemas.microsoft.com/office/drawing/2014/main" id="{77AE4C17-D099-FEEC-5877-F7BF787B07EA}"/>
                </a:ext>
              </a:extLst>
            </p:cNvPr>
            <p:cNvSpPr/>
            <p:nvPr/>
          </p:nvSpPr>
          <p:spPr>
            <a:xfrm>
              <a:off x="5784786" y="1245052"/>
              <a:ext cx="717176" cy="15519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53" name="Half Frame 16">
              <a:extLst>
                <a:ext uri="{FF2B5EF4-FFF2-40B4-BE49-F238E27FC236}">
                  <a16:creationId xmlns:a16="http://schemas.microsoft.com/office/drawing/2014/main" id="{397E2BC7-DA04-1BF8-6773-97392DF1159A}"/>
                </a:ext>
              </a:extLst>
            </p:cNvPr>
            <p:cNvSpPr/>
            <p:nvPr/>
          </p:nvSpPr>
          <p:spPr>
            <a:xfrm rot="2691864">
              <a:off x="5954075" y="2141654"/>
              <a:ext cx="380020" cy="373238"/>
            </a:xfrm>
            <a:custGeom>
              <a:avLst/>
              <a:gdLst>
                <a:gd name="connsiteX0" fmla="*/ 0 w 467000"/>
                <a:gd name="connsiteY0" fmla="*/ 0 h 458452"/>
                <a:gd name="connsiteX1" fmla="*/ 467000 w 467000"/>
                <a:gd name="connsiteY1" fmla="*/ 0 h 458452"/>
                <a:gd name="connsiteX2" fmla="*/ 415182 w 467000"/>
                <a:gd name="connsiteY2" fmla="*/ 50870 h 458452"/>
                <a:gd name="connsiteX3" fmla="*/ 50159 w 467000"/>
                <a:gd name="connsiteY3" fmla="*/ 50870 h 458452"/>
                <a:gd name="connsiteX4" fmla="*/ 50159 w 467000"/>
                <a:gd name="connsiteY4" fmla="*/ 409211 h 458452"/>
                <a:gd name="connsiteX5" fmla="*/ 0 w 467000"/>
                <a:gd name="connsiteY5" fmla="*/ 458452 h 458452"/>
                <a:gd name="connsiteX6" fmla="*/ 0 w 467000"/>
                <a:gd name="connsiteY6" fmla="*/ 0 h 458452"/>
                <a:gd name="connsiteX0" fmla="*/ 0 w 467001"/>
                <a:gd name="connsiteY0" fmla="*/ 0 h 458452"/>
                <a:gd name="connsiteX1" fmla="*/ 467001 w 467001"/>
                <a:gd name="connsiteY1" fmla="*/ 0 h 458452"/>
                <a:gd name="connsiteX2" fmla="*/ 415183 w 467001"/>
                <a:gd name="connsiteY2" fmla="*/ 50870 h 458452"/>
                <a:gd name="connsiteX3" fmla="*/ 50160 w 467001"/>
                <a:gd name="connsiteY3" fmla="*/ 50870 h 458452"/>
                <a:gd name="connsiteX4" fmla="*/ 50160 w 467001"/>
                <a:gd name="connsiteY4" fmla="*/ 409211 h 458452"/>
                <a:gd name="connsiteX5" fmla="*/ 1 w 467001"/>
                <a:gd name="connsiteY5" fmla="*/ 458452 h 458452"/>
                <a:gd name="connsiteX6" fmla="*/ 0 w 467001"/>
                <a:gd name="connsiteY6" fmla="*/ 0 h 458452"/>
                <a:gd name="connsiteX0" fmla="*/ 0 w 467001"/>
                <a:gd name="connsiteY0" fmla="*/ 0 h 458452"/>
                <a:gd name="connsiteX1" fmla="*/ 467001 w 467001"/>
                <a:gd name="connsiteY1" fmla="*/ 0 h 458452"/>
                <a:gd name="connsiteX2" fmla="*/ 415183 w 467001"/>
                <a:gd name="connsiteY2" fmla="*/ 50870 h 458452"/>
                <a:gd name="connsiteX3" fmla="*/ 107289 w 467001"/>
                <a:gd name="connsiteY3" fmla="*/ 101520 h 458452"/>
                <a:gd name="connsiteX4" fmla="*/ 50160 w 467001"/>
                <a:gd name="connsiteY4" fmla="*/ 409211 h 458452"/>
                <a:gd name="connsiteX5" fmla="*/ 1 w 467001"/>
                <a:gd name="connsiteY5" fmla="*/ 458452 h 458452"/>
                <a:gd name="connsiteX6" fmla="*/ 0 w 467001"/>
                <a:gd name="connsiteY6" fmla="*/ 0 h 458452"/>
                <a:gd name="connsiteX0" fmla="*/ 62167 w 467000"/>
                <a:gd name="connsiteY0" fmla="*/ 55713 h 458452"/>
                <a:gd name="connsiteX1" fmla="*/ 467000 w 467000"/>
                <a:gd name="connsiteY1" fmla="*/ 0 h 458452"/>
                <a:gd name="connsiteX2" fmla="*/ 415182 w 467000"/>
                <a:gd name="connsiteY2" fmla="*/ 50870 h 458452"/>
                <a:gd name="connsiteX3" fmla="*/ 107288 w 467000"/>
                <a:gd name="connsiteY3" fmla="*/ 101520 h 458452"/>
                <a:gd name="connsiteX4" fmla="*/ 50159 w 467000"/>
                <a:gd name="connsiteY4" fmla="*/ 409211 h 458452"/>
                <a:gd name="connsiteX5" fmla="*/ 0 w 467000"/>
                <a:gd name="connsiteY5" fmla="*/ 458452 h 458452"/>
                <a:gd name="connsiteX6" fmla="*/ 62167 w 467000"/>
                <a:gd name="connsiteY6" fmla="*/ 55713 h 458452"/>
                <a:gd name="connsiteX0" fmla="*/ 62167 w 467000"/>
                <a:gd name="connsiteY0" fmla="*/ 55713 h 458452"/>
                <a:gd name="connsiteX1" fmla="*/ 467000 w 467000"/>
                <a:gd name="connsiteY1" fmla="*/ 0 h 458452"/>
                <a:gd name="connsiteX2" fmla="*/ 415182 w 467000"/>
                <a:gd name="connsiteY2" fmla="*/ 50870 h 458452"/>
                <a:gd name="connsiteX3" fmla="*/ 107288 w 467000"/>
                <a:gd name="connsiteY3" fmla="*/ 101520 h 458452"/>
                <a:gd name="connsiteX4" fmla="*/ 50159 w 467000"/>
                <a:gd name="connsiteY4" fmla="*/ 409211 h 458452"/>
                <a:gd name="connsiteX5" fmla="*/ 0 w 467000"/>
                <a:gd name="connsiteY5" fmla="*/ 458452 h 458452"/>
                <a:gd name="connsiteX6" fmla="*/ 62167 w 467000"/>
                <a:gd name="connsiteY6" fmla="*/ 55713 h 458452"/>
                <a:gd name="connsiteX0" fmla="*/ 62167 w 467000"/>
                <a:gd name="connsiteY0" fmla="*/ 55713 h 458720"/>
                <a:gd name="connsiteX1" fmla="*/ 467000 w 467000"/>
                <a:gd name="connsiteY1" fmla="*/ 0 h 458720"/>
                <a:gd name="connsiteX2" fmla="*/ 415182 w 467000"/>
                <a:gd name="connsiteY2" fmla="*/ 50870 h 458720"/>
                <a:gd name="connsiteX3" fmla="*/ 107288 w 467000"/>
                <a:gd name="connsiteY3" fmla="*/ 101520 h 458720"/>
                <a:gd name="connsiteX4" fmla="*/ 50159 w 467000"/>
                <a:gd name="connsiteY4" fmla="*/ 409211 h 458720"/>
                <a:gd name="connsiteX5" fmla="*/ 0 w 467000"/>
                <a:gd name="connsiteY5" fmla="*/ 458452 h 458720"/>
                <a:gd name="connsiteX6" fmla="*/ 62167 w 467000"/>
                <a:gd name="connsiteY6" fmla="*/ 55713 h 458720"/>
                <a:gd name="connsiteX0" fmla="*/ 62167 w 467000"/>
                <a:gd name="connsiteY0" fmla="*/ 55713 h 458720"/>
                <a:gd name="connsiteX1" fmla="*/ 467000 w 467000"/>
                <a:gd name="connsiteY1" fmla="*/ 0 h 458720"/>
                <a:gd name="connsiteX2" fmla="*/ 415182 w 467000"/>
                <a:gd name="connsiteY2" fmla="*/ 50870 h 458720"/>
                <a:gd name="connsiteX3" fmla="*/ 107288 w 467000"/>
                <a:gd name="connsiteY3" fmla="*/ 101520 h 458720"/>
                <a:gd name="connsiteX4" fmla="*/ 50159 w 467000"/>
                <a:gd name="connsiteY4" fmla="*/ 409211 h 458720"/>
                <a:gd name="connsiteX5" fmla="*/ 0 w 467000"/>
                <a:gd name="connsiteY5" fmla="*/ 458452 h 458720"/>
                <a:gd name="connsiteX6" fmla="*/ 62167 w 467000"/>
                <a:gd name="connsiteY6" fmla="*/ 55713 h 458720"/>
                <a:gd name="connsiteX0" fmla="*/ 62167 w 467000"/>
                <a:gd name="connsiteY0" fmla="*/ 55713 h 458666"/>
                <a:gd name="connsiteX1" fmla="*/ 467000 w 467000"/>
                <a:gd name="connsiteY1" fmla="*/ 0 h 458666"/>
                <a:gd name="connsiteX2" fmla="*/ 415182 w 467000"/>
                <a:gd name="connsiteY2" fmla="*/ 50870 h 458666"/>
                <a:gd name="connsiteX3" fmla="*/ 107288 w 467000"/>
                <a:gd name="connsiteY3" fmla="*/ 101520 h 458666"/>
                <a:gd name="connsiteX4" fmla="*/ 50159 w 467000"/>
                <a:gd name="connsiteY4" fmla="*/ 409211 h 458666"/>
                <a:gd name="connsiteX5" fmla="*/ 0 w 467000"/>
                <a:gd name="connsiteY5" fmla="*/ 458452 h 458666"/>
                <a:gd name="connsiteX6" fmla="*/ 62167 w 467000"/>
                <a:gd name="connsiteY6" fmla="*/ 55713 h 458666"/>
                <a:gd name="connsiteX0" fmla="*/ 62167 w 467000"/>
                <a:gd name="connsiteY0" fmla="*/ 55713 h 458666"/>
                <a:gd name="connsiteX1" fmla="*/ 467000 w 467000"/>
                <a:gd name="connsiteY1" fmla="*/ 0 h 458666"/>
                <a:gd name="connsiteX2" fmla="*/ 415182 w 467000"/>
                <a:gd name="connsiteY2" fmla="*/ 50870 h 458666"/>
                <a:gd name="connsiteX3" fmla="*/ 107288 w 467000"/>
                <a:gd name="connsiteY3" fmla="*/ 101520 h 458666"/>
                <a:gd name="connsiteX4" fmla="*/ 50159 w 467000"/>
                <a:gd name="connsiteY4" fmla="*/ 409211 h 458666"/>
                <a:gd name="connsiteX5" fmla="*/ 0 w 467000"/>
                <a:gd name="connsiteY5" fmla="*/ 458452 h 458666"/>
                <a:gd name="connsiteX6" fmla="*/ 62167 w 467000"/>
                <a:gd name="connsiteY6" fmla="*/ 55713 h 45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000" h="458666">
                  <a:moveTo>
                    <a:pt x="62167" y="55713"/>
                  </a:moveTo>
                  <a:lnTo>
                    <a:pt x="467000" y="0"/>
                  </a:lnTo>
                  <a:lnTo>
                    <a:pt x="415182" y="50870"/>
                  </a:lnTo>
                  <a:lnTo>
                    <a:pt x="107288" y="101520"/>
                  </a:lnTo>
                  <a:cubicBezTo>
                    <a:pt x="88245" y="204084"/>
                    <a:pt x="52117" y="411002"/>
                    <a:pt x="50159" y="409211"/>
                  </a:cubicBezTo>
                  <a:cubicBezTo>
                    <a:pt x="53667" y="415570"/>
                    <a:pt x="-166" y="462203"/>
                    <a:pt x="0" y="458452"/>
                  </a:cubicBezTo>
                  <a:cubicBezTo>
                    <a:pt x="1313" y="462233"/>
                    <a:pt x="26652" y="274114"/>
                    <a:pt x="62167" y="55713"/>
                  </a:cubicBezTo>
                  <a:close/>
                </a:path>
              </a:pathLst>
            </a:cu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spTree>
    <p:extLst>
      <p:ext uri="{BB962C8B-B14F-4D97-AF65-F5344CB8AC3E}">
        <p14:creationId xmlns:p14="http://schemas.microsoft.com/office/powerpoint/2010/main" val="3611279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750"/>
                            </p:stCondLst>
                            <p:childTnLst>
                              <p:par>
                                <p:cTn id="9" presetID="10" presetClass="entr" presetSubtype="0"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fade">
                                      <p:cBhvr>
                                        <p:cTn id="11" dur="1000"/>
                                        <p:tgtEl>
                                          <p:spTgt spid="43"/>
                                        </p:tgtEl>
                                      </p:cBhvr>
                                    </p:animEffect>
                                  </p:childTnLst>
                                </p:cTn>
                              </p:par>
                            </p:childTnLst>
                          </p:cTn>
                        </p:par>
                        <p:par>
                          <p:cTn id="12" fill="hold">
                            <p:stCondLst>
                              <p:cond delay="2750"/>
                            </p:stCondLst>
                            <p:childTnLst>
                              <p:par>
                                <p:cTn id="13" presetID="10" presetClass="entr" presetSubtype="0"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par>
                          <p:cTn id="16" fill="hold">
                            <p:stCondLst>
                              <p:cond delay="3250"/>
                            </p:stCondLst>
                            <p:childTnLst>
                              <p:par>
                                <p:cTn id="17" presetID="22" presetClass="entr" presetSubtype="1"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wipe(up)">
                                      <p:cBhvr>
                                        <p:cTn id="19" dur="500"/>
                                        <p:tgtEl>
                                          <p:spTgt spid="44"/>
                                        </p:tgtEl>
                                      </p:cBhvr>
                                    </p:animEffect>
                                  </p:childTnLst>
                                </p:cTn>
                              </p:par>
                            </p:childTnLst>
                          </p:cTn>
                        </p:par>
                        <p:par>
                          <p:cTn id="20" fill="hold">
                            <p:stCondLst>
                              <p:cond delay="3750"/>
                            </p:stCondLst>
                            <p:childTnLst>
                              <p:par>
                                <p:cTn id="21" presetID="10" presetClass="entr" presetSubtype="0" fill="hold" nodeType="after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500"/>
                                        <p:tgtEl>
                                          <p:spTgt spid="40"/>
                                        </p:tgtEl>
                                      </p:cBhvr>
                                    </p:animEffect>
                                  </p:childTnLst>
                                </p:cTn>
                              </p:par>
                            </p:childTnLst>
                          </p:cTn>
                        </p:par>
                        <p:par>
                          <p:cTn id="24" fill="hold">
                            <p:stCondLst>
                              <p:cond delay="4250"/>
                            </p:stCondLst>
                            <p:childTnLst>
                              <p:par>
                                <p:cTn id="25" presetID="22" presetClass="entr" presetSubtype="1" fill="hold" grpId="0" nodeType="after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wipe(up)">
                                      <p:cBhvr>
                                        <p:cTn id="27" dur="500"/>
                                        <p:tgtEl>
                                          <p:spTgt spid="45"/>
                                        </p:tgtEl>
                                      </p:cBhvr>
                                    </p:animEffect>
                                  </p:childTnLst>
                                </p:cTn>
                              </p:par>
                            </p:childTnLst>
                          </p:cTn>
                        </p:par>
                        <p:par>
                          <p:cTn id="28" fill="hold">
                            <p:stCondLst>
                              <p:cond delay="4750"/>
                            </p:stCondLst>
                            <p:childTnLst>
                              <p:par>
                                <p:cTn id="29" presetID="10" presetClass="entr" presetSubtype="0"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childTnLst>
                          </p:cTn>
                        </p:par>
                        <p:par>
                          <p:cTn id="32" fill="hold">
                            <p:stCondLst>
                              <p:cond delay="5250"/>
                            </p:stCondLst>
                            <p:childTnLst>
                              <p:par>
                                <p:cTn id="33" presetID="22" presetClass="entr" presetSubtype="1" fill="hold" grpId="0" nodeType="after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wipe(up)">
                                      <p:cBhvr>
                                        <p:cTn id="35" dur="500"/>
                                        <p:tgtEl>
                                          <p:spTgt spid="46"/>
                                        </p:tgtEl>
                                      </p:cBhvr>
                                    </p:animEffect>
                                  </p:childTnLst>
                                </p:cTn>
                              </p:par>
                            </p:childTnLst>
                          </p:cTn>
                        </p:par>
                        <p:par>
                          <p:cTn id="36" fill="hold">
                            <p:stCondLst>
                              <p:cond delay="5750"/>
                            </p:stCondLst>
                            <p:childTnLst>
                              <p:par>
                                <p:cTn id="37" presetID="22" presetClass="entr" presetSubtype="1" fill="hold" grpId="0" nodeType="after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wipe(up)">
                                      <p:cBhvr>
                                        <p:cTn id="39" dur="500"/>
                                        <p:tgtEl>
                                          <p:spTgt spid="47"/>
                                        </p:tgtEl>
                                      </p:cBhvr>
                                    </p:animEffect>
                                  </p:childTnLst>
                                </p:cTn>
                              </p:par>
                            </p:childTnLst>
                          </p:cTn>
                        </p:par>
                        <p:par>
                          <p:cTn id="40" fill="hold">
                            <p:stCondLst>
                              <p:cond delay="6250"/>
                            </p:stCondLst>
                            <p:childTnLst>
                              <p:par>
                                <p:cTn id="41" presetID="10" presetClass="entr" presetSubtype="0" fill="hold" nodeType="after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5" grpId="0"/>
      <p:bldP spid="46" grpId="0"/>
      <p:bldP spid="4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F9366-624E-3B29-08D9-8E8A49D15702}"/>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28A69B28-0D2A-2ABE-8801-ADA49771ADF3}"/>
              </a:ext>
            </a:extLst>
          </p:cNvPr>
          <p:cNvPicPr>
            <a:picLocks noChangeAspect="1"/>
          </p:cNvPicPr>
          <p:nvPr/>
        </p:nvPicPr>
        <p:blipFill>
          <a:blip r:embed="rId2"/>
          <a:stretch>
            <a:fillRect/>
          </a:stretch>
        </p:blipFill>
        <p:spPr>
          <a:xfrm>
            <a:off x="2466109" y="-247644"/>
            <a:ext cx="13560258" cy="9965712"/>
          </a:xfrm>
          <a:prstGeom prst="rect">
            <a:avLst/>
          </a:prstGeom>
        </p:spPr>
      </p:pic>
      <p:pic>
        <p:nvPicPr>
          <p:cNvPr id="2" name="Picture 1" descr="A white letter on a black background&#10;&#10;Description automatically generated">
            <a:extLst>
              <a:ext uri="{FF2B5EF4-FFF2-40B4-BE49-F238E27FC236}">
                <a16:creationId xmlns:a16="http://schemas.microsoft.com/office/drawing/2014/main" id="{ECBE2796-DD6E-358E-C0B0-D016A0A91D20}"/>
              </a:ext>
            </a:extLst>
          </p:cNvPr>
          <p:cNvPicPr>
            <a:picLocks noChangeAspect="1"/>
          </p:cNvPicPr>
          <p:nvPr/>
        </p:nvPicPr>
        <p:blipFill>
          <a:blip r:embed="rId3"/>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D38B67CD-A94F-E1C4-1C00-C862BFE9D777}"/>
              </a:ext>
            </a:extLst>
          </p:cNvPr>
          <p:cNvPicPr>
            <a:picLocks noChangeAspect="1"/>
          </p:cNvPicPr>
          <p:nvPr/>
        </p:nvPicPr>
        <p:blipFill>
          <a:blip r:embed="rId4"/>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17D8985E-D2ED-BD78-8389-D99FB3590D98}"/>
              </a:ext>
            </a:extLst>
          </p:cNvPr>
          <p:cNvPicPr>
            <a:picLocks noChangeAspect="1"/>
          </p:cNvPicPr>
          <p:nvPr/>
        </p:nvPicPr>
        <p:blipFill>
          <a:blip r:embed="rId5"/>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E21A3E59-90E1-8420-0876-D01B87E42198}"/>
              </a:ext>
            </a:extLst>
          </p:cNvPr>
          <p:cNvPicPr>
            <a:picLocks noChangeAspect="1"/>
          </p:cNvPicPr>
          <p:nvPr/>
        </p:nvPicPr>
        <p:blipFill>
          <a:blip r:embed="rId6"/>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1A8F7EC3-B64B-4CE4-8738-06981BFF1986}"/>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GARDiS-Controller</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sp>
        <p:nvSpPr>
          <p:cNvPr id="43" name="TextBox 42">
            <a:extLst>
              <a:ext uri="{FF2B5EF4-FFF2-40B4-BE49-F238E27FC236}">
                <a16:creationId xmlns:a16="http://schemas.microsoft.com/office/drawing/2014/main" id="{420E0305-48FE-C585-F25B-02139ED89C02}"/>
              </a:ext>
            </a:extLst>
          </p:cNvPr>
          <p:cNvSpPr txBox="1"/>
          <p:nvPr/>
        </p:nvSpPr>
        <p:spPr>
          <a:xfrm>
            <a:off x="650237" y="2507471"/>
            <a:ext cx="5893894" cy="38164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Pct val="75000"/>
              <a:buFont typeface="Arial"/>
              <a:buNone/>
              <a:tabLst/>
              <a:defRPr/>
            </a:pPr>
            <a:endParaRPr kumimoji="0" lang="en-US" sz="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r>
              <a:rPr kumimoji="0" lang="en-GB" sz="1400" b="1" i="0" u="none" strike="noStrike" kern="0" cap="none" spc="0" normalizeH="0" baseline="0" noProof="0" dirty="0">
                <a:ln>
                  <a:noFill/>
                </a:ln>
                <a:solidFill>
                  <a:srgbClr val="FFFFFF"/>
                </a:solidFill>
                <a:effectLst/>
                <a:uLnTx/>
                <a:uFillTx/>
                <a:latin typeface="Montserrat" pitchFamily="2" charset="77"/>
                <a:cs typeface="Arial"/>
                <a:sym typeface="Arial"/>
              </a:rPr>
              <a:t> </a:t>
            </a: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1"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000000"/>
              </a:buClr>
              <a:buSzPct val="110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54250" marR="0" lvl="0" indent="0" algn="l" defTabSz="914400" rtl="0" eaLnBrk="1" fontAlgn="auto" latinLnBrk="0" hangingPunct="1">
              <a:lnSpc>
                <a:spcPct val="100000"/>
              </a:lnSpc>
              <a:spcBef>
                <a:spcPts val="0"/>
              </a:spcBef>
              <a:spcAft>
                <a:spcPts val="0"/>
              </a:spcAft>
              <a:buClr>
                <a:srgbClr val="92D300"/>
              </a:buClr>
              <a:buSzPct val="110000"/>
              <a:buFont typeface="Arial"/>
              <a:buNone/>
              <a:tabLst/>
              <a:defRPr/>
            </a:pPr>
            <a:r>
              <a:rPr kumimoji="0" lang="en-GB" sz="1400" b="1" i="0" u="none" strike="noStrike" kern="0" cap="none" spc="0" normalizeH="0" baseline="0" noProof="0" dirty="0">
                <a:ln>
                  <a:noFill/>
                </a:ln>
                <a:solidFill>
                  <a:srgbClr val="FFFFFF"/>
                </a:solidFill>
                <a:effectLst/>
                <a:uLnTx/>
                <a:uFillTx/>
                <a:latin typeface="Montserrat SemiBold" pitchFamily="2" charset="77"/>
                <a:cs typeface="Arial"/>
                <a:sym typeface="Arial"/>
              </a:rPr>
              <a:t>Geeignet für den Einsatz an mehreren Standorten und mehr als 50.000 Zugangsberechtigungen</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GARDiS 1    1-Tür-Master-Controller für 1–2 Lesegeräte</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GARDiS 2    2-Tür-Master-Controller für 2–4 Lesegeräte</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GARDiS 4    4-Tür-Master-Controller für 4–8 Lesegeräte</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G4-EXT 4    4-Tür-Erweiterungscontroller für 4–8 Lesegeräte</a:t>
            </a:r>
          </a:p>
          <a:p>
            <a:pPr marL="540000" marR="0" lvl="0" indent="-285750" algn="l" defTabSz="914400" rtl="0" eaLnBrk="1" fontAlgn="auto" latinLnBrk="0" hangingPunct="1">
              <a:lnSpc>
                <a:spcPct val="100000"/>
              </a:lnSpc>
              <a:spcBef>
                <a:spcPts val="0"/>
              </a:spcBef>
              <a:spcAft>
                <a:spcPts val="0"/>
              </a:spcAft>
              <a:buClr>
                <a:srgbClr val="92D300"/>
              </a:buClr>
              <a:buSzPct val="110000"/>
              <a:buFont typeface="Arial" panose="020B0604020202020204" pitchFamily="34" charset="0"/>
              <a:buChar char="•"/>
              <a:tabLst/>
              <a:defRPr/>
            </a:pP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pic>
        <p:nvPicPr>
          <p:cNvPr id="12" name="Picture 11">
            <a:extLst>
              <a:ext uri="{FF2B5EF4-FFF2-40B4-BE49-F238E27FC236}">
                <a16:creationId xmlns:a16="http://schemas.microsoft.com/office/drawing/2014/main" id="{9D8DE437-0065-EF3A-1783-E30203A36180}"/>
              </a:ext>
            </a:extLst>
          </p:cNvPr>
          <p:cNvPicPr>
            <a:picLocks noChangeAspect="1"/>
          </p:cNvPicPr>
          <p:nvPr/>
        </p:nvPicPr>
        <p:blipFill>
          <a:blip r:embed="rId7"/>
          <a:stretch>
            <a:fillRect/>
          </a:stretch>
        </p:blipFill>
        <p:spPr>
          <a:xfrm>
            <a:off x="5618246" y="2338743"/>
            <a:ext cx="7141790" cy="4017257"/>
          </a:xfrm>
          <a:prstGeom prst="rect">
            <a:avLst/>
          </a:prstGeom>
        </p:spPr>
      </p:pic>
      <p:sp>
        <p:nvSpPr>
          <p:cNvPr id="31" name="Rectangle: Rounded Corners 15">
            <a:extLst>
              <a:ext uri="{FF2B5EF4-FFF2-40B4-BE49-F238E27FC236}">
                <a16:creationId xmlns:a16="http://schemas.microsoft.com/office/drawing/2014/main" id="{A0A65985-95D3-F12E-56A2-9EEC2F4A27DC}"/>
              </a:ext>
            </a:extLst>
          </p:cNvPr>
          <p:cNvSpPr/>
          <p:nvPr/>
        </p:nvSpPr>
        <p:spPr>
          <a:xfrm rot="5400000">
            <a:off x="4254867" y="2806253"/>
            <a:ext cx="948277" cy="2436420"/>
          </a:xfrm>
          <a:prstGeom prst="roundRect">
            <a:avLst>
              <a:gd name="adj" fmla="val 5578"/>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Rectangle: Rounded Corners 16">
            <a:extLst>
              <a:ext uri="{FF2B5EF4-FFF2-40B4-BE49-F238E27FC236}">
                <a16:creationId xmlns:a16="http://schemas.microsoft.com/office/drawing/2014/main" id="{3BF8B8A4-4171-8B1A-BE88-AFA3544CA53B}"/>
              </a:ext>
            </a:extLst>
          </p:cNvPr>
          <p:cNvSpPr/>
          <p:nvPr/>
        </p:nvSpPr>
        <p:spPr>
          <a:xfrm rot="5400000">
            <a:off x="4254867" y="1710306"/>
            <a:ext cx="948277" cy="2436420"/>
          </a:xfrm>
          <a:prstGeom prst="roundRect">
            <a:avLst>
              <a:gd name="adj" fmla="val 5578"/>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 name="Rectangle: Rounded Corners 17">
            <a:extLst>
              <a:ext uri="{FF2B5EF4-FFF2-40B4-BE49-F238E27FC236}">
                <a16:creationId xmlns:a16="http://schemas.microsoft.com/office/drawing/2014/main" id="{8C169A9C-396A-7050-2BB7-E0E4DD4B2A12}"/>
              </a:ext>
            </a:extLst>
          </p:cNvPr>
          <p:cNvSpPr/>
          <p:nvPr/>
        </p:nvSpPr>
        <p:spPr>
          <a:xfrm rot="5400000">
            <a:off x="1688847" y="2806252"/>
            <a:ext cx="948277" cy="2436420"/>
          </a:xfrm>
          <a:prstGeom prst="roundRect">
            <a:avLst>
              <a:gd name="adj" fmla="val 5578"/>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5" name="Rectangle: Rounded Corners 18">
            <a:extLst>
              <a:ext uri="{FF2B5EF4-FFF2-40B4-BE49-F238E27FC236}">
                <a16:creationId xmlns:a16="http://schemas.microsoft.com/office/drawing/2014/main" id="{706B476F-8A75-16EB-CFD4-63BA211EA9A3}"/>
              </a:ext>
            </a:extLst>
          </p:cNvPr>
          <p:cNvSpPr/>
          <p:nvPr/>
        </p:nvSpPr>
        <p:spPr>
          <a:xfrm rot="5400000">
            <a:off x="1688847" y="1710305"/>
            <a:ext cx="948277" cy="2436420"/>
          </a:xfrm>
          <a:prstGeom prst="roundRect">
            <a:avLst>
              <a:gd name="adj" fmla="val 5578"/>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9" name="TextBox 38">
            <a:extLst>
              <a:ext uri="{FF2B5EF4-FFF2-40B4-BE49-F238E27FC236}">
                <a16:creationId xmlns:a16="http://schemas.microsoft.com/office/drawing/2014/main" id="{37D77BE2-747F-8B2F-4BEA-7735262A1089}"/>
              </a:ext>
            </a:extLst>
          </p:cNvPr>
          <p:cNvSpPr txBox="1"/>
          <p:nvPr/>
        </p:nvSpPr>
        <p:spPr>
          <a:xfrm>
            <a:off x="1784753" y="2680972"/>
            <a:ext cx="1596444"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Mehrere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Standortlösung</a:t>
            </a:r>
          </a:p>
        </p:txBody>
      </p:sp>
      <p:pic>
        <p:nvPicPr>
          <p:cNvPr id="40" name="Graphic 39" descr="Group with solid fill">
            <a:extLst>
              <a:ext uri="{FF2B5EF4-FFF2-40B4-BE49-F238E27FC236}">
                <a16:creationId xmlns:a16="http://schemas.microsoft.com/office/drawing/2014/main" id="{B678A9C3-A1B4-988F-685C-AF2AB55034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2304" y="3633238"/>
            <a:ext cx="782448" cy="782448"/>
          </a:xfrm>
          <a:prstGeom prst="rect">
            <a:avLst/>
          </a:prstGeom>
        </p:spPr>
      </p:pic>
      <p:sp>
        <p:nvSpPr>
          <p:cNvPr id="41" name="TextBox 40">
            <a:extLst>
              <a:ext uri="{FF2B5EF4-FFF2-40B4-BE49-F238E27FC236}">
                <a16:creationId xmlns:a16="http://schemas.microsoft.com/office/drawing/2014/main" id="{8E7E2FEB-69CB-0B82-AA13-82BB6A85AF39}"/>
              </a:ext>
            </a:extLst>
          </p:cNvPr>
          <p:cNvSpPr txBox="1"/>
          <p:nvPr/>
        </p:nvSpPr>
        <p:spPr>
          <a:xfrm>
            <a:off x="1770322" y="3779254"/>
            <a:ext cx="1596444"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50.000+</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Zugangsberechtigungen</a:t>
            </a:r>
          </a:p>
        </p:txBody>
      </p:sp>
      <p:pic>
        <p:nvPicPr>
          <p:cNvPr id="42" name="Graphic 41" descr="Ui Ux with solid fill">
            <a:extLst>
              <a:ext uri="{FF2B5EF4-FFF2-40B4-BE49-F238E27FC236}">
                <a16:creationId xmlns:a16="http://schemas.microsoft.com/office/drawing/2014/main" id="{45A5A912-5474-9E55-9FA7-62569B49A4B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69764" y="2529401"/>
            <a:ext cx="782448" cy="782448"/>
          </a:xfrm>
          <a:prstGeom prst="rect">
            <a:avLst/>
          </a:prstGeom>
        </p:spPr>
      </p:pic>
      <p:sp>
        <p:nvSpPr>
          <p:cNvPr id="44" name="TextBox 43">
            <a:extLst>
              <a:ext uri="{FF2B5EF4-FFF2-40B4-BE49-F238E27FC236}">
                <a16:creationId xmlns:a16="http://schemas.microsoft.com/office/drawing/2014/main" id="{9578775A-615E-76BD-1677-E885903C8DCC}"/>
              </a:ext>
            </a:extLst>
          </p:cNvPr>
          <p:cNvSpPr txBox="1"/>
          <p:nvPr/>
        </p:nvSpPr>
        <p:spPr>
          <a:xfrm>
            <a:off x="4352212" y="2668327"/>
            <a:ext cx="1595004"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60" normalizeH="0" baseline="0" noProof="0" dirty="0">
                <a:ln>
                  <a:noFill/>
                </a:ln>
                <a:solidFill>
                  <a:srgbClr val="FFFFFF"/>
                </a:solidFill>
                <a:effectLst/>
                <a:uLnTx/>
                <a:uFillTx/>
                <a:latin typeface="Montserrat" pitchFamily="2" charset="77"/>
                <a:cs typeface="Arial"/>
                <a:sym typeface="Arial"/>
              </a:rPr>
              <a:t>Verwendet </a:t>
            </a:r>
            <a:r>
              <a:rPr kumimoji="0" lang="en-GB" sz="1400" b="0" i="0" u="none" strike="noStrike" kern="0" cap="none" spc="-60" normalizeH="0" baseline="0" noProof="0" dirty="0" err="1">
                <a:ln>
                  <a:noFill/>
                </a:ln>
                <a:solidFill>
                  <a:srgbClr val="FFFFFF"/>
                </a:solidFill>
                <a:effectLst/>
                <a:uLnTx/>
                <a:uFillTx/>
                <a:latin typeface="Montserrat" pitchFamily="2" charset="77"/>
                <a:cs typeface="Arial"/>
                <a:sym typeface="Arial"/>
              </a:rPr>
              <a:t>GARDiS</a:t>
            </a:r>
            <a:r>
              <a:rPr kumimoji="0" lang="en-GB" sz="1400" b="0" i="0" u="none" strike="noStrike" kern="0" cap="none" spc="-60" normalizeH="0" baseline="0" noProof="0" dirty="0">
                <a:ln>
                  <a:noFill/>
                </a:ln>
                <a:solidFill>
                  <a:srgbClr val="FFFFFF"/>
                </a:solidFill>
                <a:effectLst/>
                <a:uLnTx/>
                <a:uFillTx/>
                <a:latin typeface="Montserrat" pitchFamily="2" charset="77"/>
                <a:cs typeface="Arial"/>
                <a:sym typeface="Arial"/>
              </a:rPr>
              <a:t>-Software</a:t>
            </a: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pic>
        <p:nvPicPr>
          <p:cNvPr id="45" name="Graphic 44" descr="Upstairs with solid fill">
            <a:extLst>
              <a:ext uri="{FF2B5EF4-FFF2-40B4-BE49-F238E27FC236}">
                <a16:creationId xmlns:a16="http://schemas.microsoft.com/office/drawing/2014/main" id="{69135473-72AF-A685-E8EF-39BC8E0EDC0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97184" y="3635188"/>
            <a:ext cx="782448" cy="782448"/>
          </a:xfrm>
          <a:prstGeom prst="rect">
            <a:avLst/>
          </a:prstGeom>
        </p:spPr>
      </p:pic>
      <p:sp>
        <p:nvSpPr>
          <p:cNvPr id="46" name="TextBox 45">
            <a:extLst>
              <a:ext uri="{FF2B5EF4-FFF2-40B4-BE49-F238E27FC236}">
                <a16:creationId xmlns:a16="http://schemas.microsoft.com/office/drawing/2014/main" id="{03127237-8673-2D28-ECCF-3383521C9153}"/>
              </a:ext>
            </a:extLst>
          </p:cNvPr>
          <p:cNvSpPr txBox="1"/>
          <p:nvPr/>
        </p:nvSpPr>
        <p:spPr>
          <a:xfrm>
            <a:off x="4365922" y="3771922"/>
            <a:ext cx="1595004"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Vollständig skalierbar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&amp; erweiterbar</a:t>
            </a:r>
          </a:p>
        </p:txBody>
      </p:sp>
      <p:pic>
        <p:nvPicPr>
          <p:cNvPr id="47" name="Graphic 46" descr="Badge Follow with solid fill">
            <a:extLst>
              <a:ext uri="{FF2B5EF4-FFF2-40B4-BE49-F238E27FC236}">
                <a16:creationId xmlns:a16="http://schemas.microsoft.com/office/drawing/2014/main" id="{204B4F70-C940-79EF-8365-270891FFA01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08422" y="2529401"/>
            <a:ext cx="770212" cy="770212"/>
          </a:xfrm>
          <a:prstGeom prst="rect">
            <a:avLst/>
          </a:prstGeom>
        </p:spPr>
      </p:pic>
    </p:spTree>
    <p:extLst>
      <p:ext uri="{BB962C8B-B14F-4D97-AF65-F5344CB8AC3E}">
        <p14:creationId xmlns:p14="http://schemas.microsoft.com/office/powerpoint/2010/main" val="3585678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750"/>
                            </p:stCondLst>
                            <p:childTnLst>
                              <p:par>
                                <p:cTn id="9" presetID="10" presetClass="entr" presetSubtype="0" fill="hold" grpId="0"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fade">
                                      <p:cBhvr>
                                        <p:cTn id="11" dur="1000"/>
                                        <p:tgtEl>
                                          <p:spTgt spid="43"/>
                                        </p:tgtEl>
                                      </p:cBhvr>
                                    </p:animEffect>
                                  </p:childTnLst>
                                </p:cTn>
                              </p:par>
                            </p:childTnLst>
                          </p:cTn>
                        </p:par>
                        <p:par>
                          <p:cTn id="12" fill="hold">
                            <p:stCondLst>
                              <p:cond delay="2750"/>
                            </p:stCondLst>
                            <p:childTnLst>
                              <p:par>
                                <p:cTn id="13" presetID="10" presetClass="entr" presetSubtype="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childTnLst>
                          </p:cTn>
                        </p:par>
                        <p:par>
                          <p:cTn id="16" fill="hold">
                            <p:stCondLst>
                              <p:cond delay="3250"/>
                            </p:stCondLst>
                            <p:childTnLst>
                              <p:par>
                                <p:cTn id="17" presetID="22" presetClass="entr" presetSubtype="8"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left)">
                                      <p:cBhvr>
                                        <p:cTn id="19" dur="500"/>
                                        <p:tgtEl>
                                          <p:spTgt spid="39"/>
                                        </p:tgtEl>
                                      </p:cBhvr>
                                    </p:animEffect>
                                  </p:childTnLst>
                                </p:cTn>
                              </p:par>
                            </p:childTnLst>
                          </p:cTn>
                        </p:par>
                        <p:par>
                          <p:cTn id="20" fill="hold">
                            <p:stCondLst>
                              <p:cond delay="3750"/>
                            </p:stCondLst>
                            <p:childTnLst>
                              <p:par>
                                <p:cTn id="21" presetID="10" presetClass="entr" presetSubtype="0" fill="hold" grpId="0" nodeType="after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par>
                          <p:cTn id="24" fill="hold">
                            <p:stCondLst>
                              <p:cond delay="4250"/>
                            </p:stCondLst>
                            <p:childTnLst>
                              <p:par>
                                <p:cTn id="25" presetID="10" presetClass="entr" presetSubtype="0" fill="hold" nodeType="after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childTnLst>
                          </p:cTn>
                        </p:par>
                        <p:par>
                          <p:cTn id="28" fill="hold">
                            <p:stCondLst>
                              <p:cond delay="4750"/>
                            </p:stCondLst>
                            <p:childTnLst>
                              <p:par>
                                <p:cTn id="29" presetID="22" presetClass="entr" presetSubtype="8" fill="hold" grpId="0" nodeType="after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left)">
                                      <p:cBhvr>
                                        <p:cTn id="31" dur="500"/>
                                        <p:tgtEl>
                                          <p:spTgt spid="44"/>
                                        </p:tgtEl>
                                      </p:cBhvr>
                                    </p:animEffect>
                                  </p:childTnLst>
                                </p:cTn>
                              </p:par>
                            </p:childTnLst>
                          </p:cTn>
                        </p:par>
                        <p:par>
                          <p:cTn id="32" fill="hold">
                            <p:stCondLst>
                              <p:cond delay="5250"/>
                            </p:stCondLst>
                            <p:childTnLst>
                              <p:par>
                                <p:cTn id="33" presetID="10" presetClass="entr" presetSubtype="0" fill="hold" grpId="0" nodeType="after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childTnLst>
                          </p:cTn>
                        </p:par>
                        <p:par>
                          <p:cTn id="36" fill="hold">
                            <p:stCondLst>
                              <p:cond delay="5750"/>
                            </p:stCondLst>
                            <p:childTnLst>
                              <p:par>
                                <p:cTn id="37" presetID="10" presetClass="entr" presetSubtype="0" fill="hold"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childTnLst>
                          </p:cTn>
                        </p:par>
                        <p:par>
                          <p:cTn id="40" fill="hold">
                            <p:stCondLst>
                              <p:cond delay="6250"/>
                            </p:stCondLst>
                            <p:childTnLst>
                              <p:par>
                                <p:cTn id="41" presetID="22" presetClass="entr" presetSubtype="8" fill="hold" grpId="0" nodeType="after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wipe(left)">
                                      <p:cBhvr>
                                        <p:cTn id="43" dur="500"/>
                                        <p:tgtEl>
                                          <p:spTgt spid="41"/>
                                        </p:tgtEl>
                                      </p:cBhvr>
                                    </p:animEffect>
                                  </p:childTnLst>
                                </p:cTn>
                              </p:par>
                            </p:childTnLst>
                          </p:cTn>
                        </p:par>
                        <p:par>
                          <p:cTn id="44" fill="hold">
                            <p:stCondLst>
                              <p:cond delay="6750"/>
                            </p:stCondLst>
                            <p:childTnLst>
                              <p:par>
                                <p:cTn id="45" presetID="10" presetClass="entr" presetSubtype="0" fill="hold" grpId="0"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par>
                          <p:cTn id="48" fill="hold">
                            <p:stCondLst>
                              <p:cond delay="7250"/>
                            </p:stCondLst>
                            <p:childTnLst>
                              <p:par>
                                <p:cTn id="49" presetID="10" presetClass="entr" presetSubtype="0" fill="hold" nodeType="afterEffect">
                                  <p:stCondLst>
                                    <p:cond delay="0"/>
                                  </p:stCondLst>
                                  <p:childTnLst>
                                    <p:set>
                                      <p:cBhvr>
                                        <p:cTn id="50" dur="1" fill="hold">
                                          <p:stCondLst>
                                            <p:cond delay="0"/>
                                          </p:stCondLst>
                                        </p:cTn>
                                        <p:tgtEl>
                                          <p:spTgt spid="45"/>
                                        </p:tgtEl>
                                        <p:attrNameLst>
                                          <p:attrName>style.visibility</p:attrName>
                                        </p:attrNameLst>
                                      </p:cBhvr>
                                      <p:to>
                                        <p:strVal val="visible"/>
                                      </p:to>
                                    </p:set>
                                    <p:animEffect transition="in" filter="fade">
                                      <p:cBhvr>
                                        <p:cTn id="51" dur="500"/>
                                        <p:tgtEl>
                                          <p:spTgt spid="45"/>
                                        </p:tgtEl>
                                      </p:cBhvr>
                                    </p:animEffect>
                                  </p:childTnLst>
                                </p:cTn>
                              </p:par>
                            </p:childTnLst>
                          </p:cTn>
                        </p:par>
                        <p:par>
                          <p:cTn id="52" fill="hold">
                            <p:stCondLst>
                              <p:cond delay="7750"/>
                            </p:stCondLst>
                            <p:childTnLst>
                              <p:par>
                                <p:cTn id="53" presetID="22" presetClass="entr" presetSubtype="8" fill="hold" grpId="0" nodeType="after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wipe(left)">
                                      <p:cBhvr>
                                        <p:cTn id="5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31" grpId="0" animBg="1"/>
      <p:bldP spid="33" grpId="0" animBg="1"/>
      <p:bldP spid="34" grpId="0" animBg="1"/>
      <p:bldP spid="35" grpId="0" animBg="1"/>
      <p:bldP spid="39" grpId="0"/>
      <p:bldP spid="41" grpId="0"/>
      <p:bldP spid="44" grpId="0"/>
      <p:bldP spid="4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392AE-A67D-0ECC-1548-3F9AFBD39E84}"/>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651F419-FC1E-2622-7FC1-5DDA60A9E3A5}"/>
              </a:ext>
            </a:extLst>
          </p:cNvPr>
          <p:cNvPicPr>
            <a:picLocks noChangeAspect="1"/>
          </p:cNvPicPr>
          <p:nvPr/>
        </p:nvPicPr>
        <p:blipFill>
          <a:blip r:embed="rId2"/>
          <a:stretch>
            <a:fillRect/>
          </a:stretch>
        </p:blipFill>
        <p:spPr>
          <a:xfrm>
            <a:off x="1241016" y="1789007"/>
            <a:ext cx="7194796" cy="5287602"/>
          </a:xfrm>
          <a:prstGeom prst="rect">
            <a:avLst/>
          </a:prstGeom>
        </p:spPr>
      </p:pic>
      <p:pic>
        <p:nvPicPr>
          <p:cNvPr id="16" name="Picture 15">
            <a:extLst>
              <a:ext uri="{FF2B5EF4-FFF2-40B4-BE49-F238E27FC236}">
                <a16:creationId xmlns:a16="http://schemas.microsoft.com/office/drawing/2014/main" id="{81419DF9-F119-4EE6-5572-DC1B8531E8E9}"/>
              </a:ext>
            </a:extLst>
          </p:cNvPr>
          <p:cNvPicPr>
            <a:picLocks noChangeAspect="1"/>
          </p:cNvPicPr>
          <p:nvPr/>
        </p:nvPicPr>
        <p:blipFill>
          <a:blip r:embed="rId2"/>
          <a:stretch>
            <a:fillRect/>
          </a:stretch>
        </p:blipFill>
        <p:spPr>
          <a:xfrm>
            <a:off x="5978763" y="1789007"/>
            <a:ext cx="7194796" cy="5287602"/>
          </a:xfrm>
          <a:prstGeom prst="rect">
            <a:avLst/>
          </a:prstGeom>
        </p:spPr>
      </p:pic>
      <p:pic>
        <p:nvPicPr>
          <p:cNvPr id="2" name="Picture 1" descr="A white letter on a black background&#10;&#10;Description automatically generated">
            <a:extLst>
              <a:ext uri="{FF2B5EF4-FFF2-40B4-BE49-F238E27FC236}">
                <a16:creationId xmlns:a16="http://schemas.microsoft.com/office/drawing/2014/main" id="{7DA019CC-5B3D-465C-CD25-7F6FB4CA289E}"/>
              </a:ext>
            </a:extLst>
          </p:cNvPr>
          <p:cNvPicPr>
            <a:picLocks noChangeAspect="1"/>
          </p:cNvPicPr>
          <p:nvPr/>
        </p:nvPicPr>
        <p:blipFill>
          <a:blip r:embed="rId3"/>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A577004B-05BF-F9D5-21FB-C6B5607B0612}"/>
              </a:ext>
            </a:extLst>
          </p:cNvPr>
          <p:cNvPicPr>
            <a:picLocks noChangeAspect="1"/>
          </p:cNvPicPr>
          <p:nvPr/>
        </p:nvPicPr>
        <p:blipFill>
          <a:blip r:embed="rId4"/>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65DF27CA-9D48-71F8-9B5F-9D3FE96AB0BA}"/>
              </a:ext>
            </a:extLst>
          </p:cNvPr>
          <p:cNvPicPr>
            <a:picLocks noChangeAspect="1"/>
          </p:cNvPicPr>
          <p:nvPr/>
        </p:nvPicPr>
        <p:blipFill>
          <a:blip r:embed="rId5"/>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2851F0C8-157A-CCE8-2726-3D51D7AF44FC}"/>
              </a:ext>
            </a:extLst>
          </p:cNvPr>
          <p:cNvPicPr>
            <a:picLocks noChangeAspect="1"/>
          </p:cNvPicPr>
          <p:nvPr/>
        </p:nvPicPr>
        <p:blipFill>
          <a:blip r:embed="rId6"/>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9A2F13F7-70E9-84A2-019F-B1EFEDD2D630}"/>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GARDiS-Controller-Erweiterungsmodule</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sp>
        <p:nvSpPr>
          <p:cNvPr id="4" name="TextBox 3">
            <a:extLst>
              <a:ext uri="{FF2B5EF4-FFF2-40B4-BE49-F238E27FC236}">
                <a16:creationId xmlns:a16="http://schemas.microsoft.com/office/drawing/2014/main" id="{4D0FCB8D-BAA3-3B9C-6C18-050E41CE9D7B}"/>
              </a:ext>
            </a:extLst>
          </p:cNvPr>
          <p:cNvSpPr txBox="1"/>
          <p:nvPr/>
        </p:nvSpPr>
        <p:spPr>
          <a:xfrm>
            <a:off x="1198061" y="3419397"/>
            <a:ext cx="2498380" cy="16312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rgbClr val="000000"/>
              </a:buClr>
              <a:buSzPct val="75000"/>
              <a:buFont typeface="Arial"/>
              <a:buNone/>
              <a:tabLst/>
              <a:defRPr/>
            </a:pPr>
            <a:r>
              <a:rPr kumimoji="0" lang="en-GB" sz="1800" b="1" i="0" u="none" strike="noStrike" kern="0" cap="none" spc="0" normalizeH="0" baseline="0" noProof="0" dirty="0">
                <a:ln>
                  <a:noFill/>
                </a:ln>
                <a:solidFill>
                  <a:srgbClr val="FFFFFF"/>
                </a:solidFill>
                <a:effectLst/>
                <a:uLnTx/>
                <a:uFillTx/>
                <a:latin typeface="Montserrat" pitchFamily="2" charset="77"/>
                <a:cs typeface="Arial"/>
                <a:sym typeface="Arial"/>
              </a:rPr>
              <a:t>GARDiS 4-Tür</a:t>
            </a:r>
          </a:p>
          <a:p>
            <a:pPr marL="0" marR="0" lvl="0" indent="0" algn="r" defTabSz="914400" rtl="0" eaLnBrk="1" fontAlgn="auto" latinLnBrk="0" hangingPunct="1">
              <a:lnSpc>
                <a:spcPct val="100000"/>
              </a:lnSpc>
              <a:spcBef>
                <a:spcPts val="0"/>
              </a:spcBef>
              <a:spcAft>
                <a:spcPts val="0"/>
              </a:spcAft>
              <a:buClr>
                <a:srgbClr val="000000"/>
              </a:buClr>
              <a:buSzPct val="75000"/>
              <a:buFont typeface="Arial"/>
              <a:buNone/>
              <a:tabLst/>
              <a:defRPr/>
            </a:pPr>
            <a:r>
              <a:rPr kumimoji="0" lang="en-GB" sz="1800" b="1" i="0" u="none" strike="noStrike" kern="0" cap="none" spc="0" normalizeH="0" baseline="0" noProof="0" dirty="0">
                <a:ln>
                  <a:noFill/>
                </a:ln>
                <a:solidFill>
                  <a:srgbClr val="FFFFFF"/>
                </a:solidFill>
                <a:effectLst/>
                <a:uLnTx/>
                <a:uFillTx/>
                <a:latin typeface="Montserrat" pitchFamily="2" charset="77"/>
                <a:cs typeface="Arial"/>
                <a:sym typeface="Arial"/>
              </a:rPr>
              <a:t>Erweiterungsmodul</a:t>
            </a:r>
          </a:p>
          <a:p>
            <a:pPr marL="0" marR="0" lvl="0" indent="0" algn="ctr" defTabSz="914400" rtl="0" eaLnBrk="1" fontAlgn="auto" latinLnBrk="0" hangingPunct="1">
              <a:lnSpc>
                <a:spcPct val="100000"/>
              </a:lnSpc>
              <a:spcBef>
                <a:spcPts val="0"/>
              </a:spcBef>
              <a:spcAft>
                <a:spcPts val="0"/>
              </a:spcAft>
              <a:buClr>
                <a:srgbClr val="000000"/>
              </a:buClr>
              <a:buSzPct val="75000"/>
              <a:buFont typeface="Arial"/>
              <a:buNone/>
              <a:tabLst/>
              <a:defRPr/>
            </a:pPr>
            <a:endParaRPr kumimoji="0" lang="en-US" sz="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0" marR="0" lvl="0" indent="0" algn="r" defTabSz="914400" rtl="0" eaLnBrk="1" fontAlgn="auto" latinLnBrk="0" hangingPunct="1">
              <a:lnSpc>
                <a:spcPct val="100000"/>
              </a:lnSpc>
              <a:spcBef>
                <a:spcPts val="0"/>
              </a:spcBef>
              <a:spcAft>
                <a:spcPts val="0"/>
              </a:spcAft>
              <a:buClr>
                <a:srgbClr val="000000"/>
              </a:buClr>
              <a:buSzPct val="75000"/>
              <a:buFont typeface="Arial"/>
              <a:buNone/>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4-Tür-Slave-Modul für 4–8 Lesegeräte mit 4 Ausfallmodi und RS485-Anschluss an den Master</a:t>
            </a:r>
          </a:p>
          <a:p>
            <a:pPr marL="0" marR="0" lvl="0" indent="0" algn="ctr" defTabSz="914400" rtl="0" eaLnBrk="1" fontAlgn="auto" latinLnBrk="0" hangingPunct="1">
              <a:lnSpc>
                <a:spcPct val="100000"/>
              </a:lnSpc>
              <a:spcBef>
                <a:spcPts val="0"/>
              </a:spcBef>
              <a:spcAft>
                <a:spcPts val="0"/>
              </a:spcAft>
              <a:buClr>
                <a:srgbClr val="000000"/>
              </a:buClr>
              <a:buSzPct val="75000"/>
              <a:buFont typeface="Arial"/>
              <a:buNone/>
              <a:tabLst/>
              <a:defRPr/>
            </a:pPr>
            <a:endParaRPr kumimoji="0" lang="en-US" sz="4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sp>
        <p:nvSpPr>
          <p:cNvPr id="6" name="TextBox 5">
            <a:extLst>
              <a:ext uri="{FF2B5EF4-FFF2-40B4-BE49-F238E27FC236}">
                <a16:creationId xmlns:a16="http://schemas.microsoft.com/office/drawing/2014/main" id="{CEADFAE5-35D6-0B8A-8089-E3F81FCED57B}"/>
              </a:ext>
            </a:extLst>
          </p:cNvPr>
          <p:cNvSpPr txBox="1"/>
          <p:nvPr/>
        </p:nvSpPr>
        <p:spPr>
          <a:xfrm>
            <a:off x="6172649" y="3415160"/>
            <a:ext cx="2415560" cy="16312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rgbClr val="000000"/>
              </a:buClr>
              <a:buSzPct val="75000"/>
              <a:buFont typeface="Arial"/>
              <a:buNone/>
              <a:tabLst/>
              <a:defRPr/>
            </a:pPr>
            <a:r>
              <a:rPr kumimoji="0" lang="en-GB" sz="1800" b="1" i="0" u="none" strike="noStrike" kern="0" cap="none" spc="0" normalizeH="0" baseline="0" noProof="0" dirty="0">
                <a:ln>
                  <a:noFill/>
                </a:ln>
                <a:solidFill>
                  <a:srgbClr val="FFFFFF"/>
                </a:solidFill>
                <a:effectLst/>
                <a:uLnTx/>
                <a:uFillTx/>
                <a:latin typeface="Montserrat" pitchFamily="2" charset="77"/>
                <a:cs typeface="Arial"/>
                <a:sym typeface="Arial"/>
              </a:rPr>
              <a:t>GARDiS I/O</a:t>
            </a:r>
          </a:p>
          <a:p>
            <a:pPr marL="0" marR="0" lvl="0" indent="0" algn="r" defTabSz="914400" rtl="0" eaLnBrk="1" fontAlgn="auto" latinLnBrk="0" hangingPunct="1">
              <a:lnSpc>
                <a:spcPct val="100000"/>
              </a:lnSpc>
              <a:spcBef>
                <a:spcPts val="0"/>
              </a:spcBef>
              <a:spcAft>
                <a:spcPts val="0"/>
              </a:spcAft>
              <a:buClr>
                <a:srgbClr val="000000"/>
              </a:buClr>
              <a:buSzPct val="75000"/>
              <a:buFont typeface="Arial"/>
              <a:buNone/>
              <a:tabLst/>
              <a:defRPr/>
            </a:pPr>
            <a:r>
              <a:rPr kumimoji="0" lang="en-GB" sz="1800" b="1" i="0" u="none" strike="noStrike" kern="0" cap="none" spc="0" normalizeH="0" baseline="0" noProof="0" dirty="0">
                <a:ln>
                  <a:noFill/>
                </a:ln>
                <a:solidFill>
                  <a:srgbClr val="FFFFFF"/>
                </a:solidFill>
                <a:effectLst/>
                <a:uLnTx/>
                <a:uFillTx/>
                <a:latin typeface="Montserrat" pitchFamily="2" charset="77"/>
                <a:cs typeface="Arial"/>
                <a:sym typeface="Arial"/>
              </a:rPr>
              <a:t>Erweiterungsmodul</a:t>
            </a:r>
          </a:p>
          <a:p>
            <a:pPr marL="0" marR="0" lvl="0" indent="0" algn="r" defTabSz="914400" rtl="0" eaLnBrk="1" fontAlgn="auto" latinLnBrk="0" hangingPunct="1">
              <a:lnSpc>
                <a:spcPct val="100000"/>
              </a:lnSpc>
              <a:spcBef>
                <a:spcPts val="0"/>
              </a:spcBef>
              <a:spcAft>
                <a:spcPts val="0"/>
              </a:spcAft>
              <a:buClr>
                <a:srgbClr val="000000"/>
              </a:buClr>
              <a:buSzPct val="75000"/>
              <a:buFont typeface="Arial"/>
              <a:buNone/>
              <a:tabLst/>
              <a:defRPr/>
            </a:pPr>
            <a:endParaRPr kumimoji="0" lang="en-US" sz="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0" marR="0" lvl="0" indent="0" algn="r" defTabSz="914400" rtl="0" eaLnBrk="1" fontAlgn="auto" latinLnBrk="0" hangingPunct="1">
              <a:lnSpc>
                <a:spcPct val="100000"/>
              </a:lnSpc>
              <a:spcBef>
                <a:spcPts val="0"/>
              </a:spcBef>
              <a:spcAft>
                <a:spcPts val="0"/>
              </a:spcAft>
              <a:buClr>
                <a:srgbClr val="000000"/>
              </a:buClr>
              <a:buSzPct val="75000"/>
              <a:buFont typeface="Arial"/>
              <a:buNone/>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4-Tür-Slave-Modul für 4–8 Lesegeräte mit 3 Ausfallmodi und RS485-Anschluss zum Master</a:t>
            </a:r>
          </a:p>
          <a:p>
            <a:pPr marL="0" marR="0" lvl="0" indent="0" algn="r" defTabSz="914400" rtl="0" eaLnBrk="1" fontAlgn="auto" latinLnBrk="0" hangingPunct="1">
              <a:lnSpc>
                <a:spcPct val="100000"/>
              </a:lnSpc>
              <a:spcBef>
                <a:spcPts val="0"/>
              </a:spcBef>
              <a:spcAft>
                <a:spcPts val="0"/>
              </a:spcAft>
              <a:buClr>
                <a:srgbClr val="000000"/>
              </a:buClr>
              <a:buSzPct val="75000"/>
              <a:buFont typeface="Arial"/>
              <a:buNone/>
              <a:tabLst/>
              <a:defRPr/>
            </a:pPr>
            <a:endParaRPr kumimoji="0" lang="en-US" sz="4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pic>
        <p:nvPicPr>
          <p:cNvPr id="8" name="Picture 7">
            <a:extLst>
              <a:ext uri="{FF2B5EF4-FFF2-40B4-BE49-F238E27FC236}">
                <a16:creationId xmlns:a16="http://schemas.microsoft.com/office/drawing/2014/main" id="{35121E66-3FF0-F50D-0E7E-682D8E066587}"/>
              </a:ext>
            </a:extLst>
          </p:cNvPr>
          <p:cNvPicPr>
            <a:picLocks noChangeAspect="1"/>
          </p:cNvPicPr>
          <p:nvPr/>
        </p:nvPicPr>
        <p:blipFill>
          <a:blip r:embed="rId7"/>
          <a:stretch>
            <a:fillRect/>
          </a:stretch>
        </p:blipFill>
        <p:spPr>
          <a:xfrm>
            <a:off x="2268089" y="3010560"/>
            <a:ext cx="4929947" cy="2773095"/>
          </a:xfrm>
          <a:prstGeom prst="rect">
            <a:avLst/>
          </a:prstGeom>
        </p:spPr>
      </p:pic>
      <p:pic>
        <p:nvPicPr>
          <p:cNvPr id="10" name="Picture 9">
            <a:extLst>
              <a:ext uri="{FF2B5EF4-FFF2-40B4-BE49-F238E27FC236}">
                <a16:creationId xmlns:a16="http://schemas.microsoft.com/office/drawing/2014/main" id="{0634A8B6-CF18-A8EE-C410-EAD324A6FD5E}"/>
              </a:ext>
            </a:extLst>
          </p:cNvPr>
          <p:cNvPicPr>
            <a:picLocks noChangeAspect="1"/>
          </p:cNvPicPr>
          <p:nvPr/>
        </p:nvPicPr>
        <p:blipFill>
          <a:blip r:embed="rId8"/>
          <a:srcRect/>
          <a:stretch/>
        </p:blipFill>
        <p:spPr>
          <a:xfrm>
            <a:off x="7111188" y="3010560"/>
            <a:ext cx="4929946" cy="2773095"/>
          </a:xfrm>
          <a:prstGeom prst="rect">
            <a:avLst/>
          </a:prstGeom>
        </p:spPr>
      </p:pic>
    </p:spTree>
    <p:extLst>
      <p:ext uri="{BB962C8B-B14F-4D97-AF65-F5344CB8AC3E}">
        <p14:creationId xmlns:p14="http://schemas.microsoft.com/office/powerpoint/2010/main" val="220057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7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25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00A5D-3AB0-3887-F7F3-EDDE22CE6570}"/>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30927783-6CB0-10F8-298C-DFB21D07990F}"/>
              </a:ext>
            </a:extLst>
          </p:cNvPr>
          <p:cNvPicPr>
            <a:picLocks noChangeAspect="1"/>
          </p:cNvPicPr>
          <p:nvPr/>
        </p:nvPicPr>
        <p:blipFill>
          <a:blip r:embed="rId2"/>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8F217283-5EC8-5AB4-3AA3-865B2B2BAD9B}"/>
              </a:ext>
            </a:extLst>
          </p:cNvPr>
          <p:cNvPicPr>
            <a:picLocks noChangeAspect="1"/>
          </p:cNvPicPr>
          <p:nvPr/>
        </p:nvPicPr>
        <p:blipFill>
          <a:blip r:embed="rId3"/>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A5F8C33B-6AFE-2045-EE43-71F603ED22B8}"/>
              </a:ext>
            </a:extLst>
          </p:cNvPr>
          <p:cNvPicPr>
            <a:picLocks noChangeAspect="1"/>
          </p:cNvPicPr>
          <p:nvPr/>
        </p:nvPicPr>
        <p:blipFill>
          <a:blip r:embed="rId4"/>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9A6A98EA-3D47-63FB-7DF6-E91F1B4EF213}"/>
              </a:ext>
            </a:extLst>
          </p:cNvPr>
          <p:cNvPicPr>
            <a:picLocks noChangeAspect="1"/>
          </p:cNvPicPr>
          <p:nvPr/>
        </p:nvPicPr>
        <p:blipFill>
          <a:blip r:embed="rId5"/>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95C0B33D-0335-4BB2-979C-73F43EEAA1FC}"/>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Stromversorgungsoptionen für den GARDiS-Controller</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sp>
        <p:nvSpPr>
          <p:cNvPr id="4" name="TextBox 3">
            <a:extLst>
              <a:ext uri="{FF2B5EF4-FFF2-40B4-BE49-F238E27FC236}">
                <a16:creationId xmlns:a16="http://schemas.microsoft.com/office/drawing/2014/main" id="{DCA9FE57-2863-4474-FE46-ACFE1C7DBE28}"/>
              </a:ext>
            </a:extLst>
          </p:cNvPr>
          <p:cNvSpPr txBox="1"/>
          <p:nvPr/>
        </p:nvSpPr>
        <p:spPr>
          <a:xfrm>
            <a:off x="1126113" y="3581876"/>
            <a:ext cx="4597827" cy="22775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Pct val="75000"/>
              <a:buFont typeface="Arial"/>
              <a:buNone/>
              <a:tabLst/>
              <a:defRPr/>
            </a:pPr>
            <a:r>
              <a:rPr kumimoji="0" lang="en-GB" sz="1800" b="1" i="0" u="none" strike="noStrike" kern="0" cap="none" spc="0" normalizeH="0" baseline="0" noProof="0" dirty="0">
                <a:ln>
                  <a:noFill/>
                </a:ln>
                <a:solidFill>
                  <a:srgbClr val="FFFFFF"/>
                </a:solidFill>
                <a:effectLst/>
                <a:uLnTx/>
                <a:uFillTx/>
                <a:latin typeface="Montserrat" pitchFamily="2" charset="77"/>
                <a:cs typeface="Arial"/>
                <a:sym typeface="Arial"/>
              </a:rPr>
              <a:t>5-A-Schaltnetzteil </a:t>
            </a:r>
          </a:p>
          <a:p>
            <a:pPr marL="0" marR="0" lvl="0" indent="0" algn="l" defTabSz="914400" rtl="0" eaLnBrk="1" fontAlgn="auto" latinLnBrk="0" hangingPunct="1">
              <a:lnSpc>
                <a:spcPct val="100000"/>
              </a:lnSpc>
              <a:spcBef>
                <a:spcPts val="0"/>
              </a:spcBef>
              <a:spcAft>
                <a:spcPts val="0"/>
              </a:spcAft>
              <a:buClr>
                <a:srgbClr val="000000"/>
              </a:buClr>
              <a:buSzPct val="75000"/>
              <a:buFont typeface="Arial"/>
              <a:buNone/>
              <a:tabLst/>
              <a:defRPr/>
            </a:pPr>
            <a:r>
              <a:rPr kumimoji="0" lang="en-GB" sz="1800" b="1" i="0" u="none" strike="noStrike" kern="0" cap="none" spc="0" normalizeH="0" baseline="0" noProof="0" dirty="0">
                <a:ln>
                  <a:noFill/>
                </a:ln>
                <a:solidFill>
                  <a:srgbClr val="FFFFFF"/>
                </a:solidFill>
                <a:effectLst/>
                <a:uLnTx/>
                <a:uFillTx/>
                <a:latin typeface="Montserrat" pitchFamily="2" charset="77"/>
                <a:cs typeface="Arial"/>
                <a:sym typeface="Arial"/>
              </a:rPr>
              <a:t>Netzteil</a:t>
            </a:r>
          </a:p>
          <a:p>
            <a:pPr marL="0" marR="0" lvl="0" indent="0" algn="l" defTabSz="914400" rtl="0" eaLnBrk="1" fontAlgn="auto" latinLnBrk="0" hangingPunct="1">
              <a:lnSpc>
                <a:spcPct val="100000"/>
              </a:lnSpc>
              <a:spcBef>
                <a:spcPts val="0"/>
              </a:spcBef>
              <a:spcAft>
                <a:spcPts val="0"/>
              </a:spcAft>
              <a:buClr>
                <a:srgbClr val="92D300"/>
              </a:buClr>
              <a:buSzPct val="75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85750" marR="0" lvl="0" indent="-285750" algn="l" defTabSz="914400" rtl="0" eaLnBrk="1" fontAlgn="auto" latinLnBrk="0" hangingPunct="1">
              <a:lnSpc>
                <a:spcPct val="100000"/>
              </a:lnSpc>
              <a:spcBef>
                <a:spcPts val="0"/>
              </a:spcBef>
              <a:spcAft>
                <a:spcPts val="0"/>
              </a:spcAft>
              <a:buClr>
                <a:srgbClr val="92D300"/>
              </a:buClr>
              <a:buSzPct val="75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Passend für G1/G2/G4 Master, G4 EXT oder GARDiS I/O</a:t>
            </a:r>
          </a:p>
          <a:p>
            <a:pPr marL="285750" marR="0" lvl="0" indent="-285750" algn="l" defTabSz="914400" rtl="0" eaLnBrk="1" fontAlgn="auto" latinLnBrk="0" hangingPunct="1">
              <a:lnSpc>
                <a:spcPct val="100000"/>
              </a:lnSpc>
              <a:spcBef>
                <a:spcPts val="0"/>
              </a:spcBef>
              <a:spcAft>
                <a:spcPts val="0"/>
              </a:spcAft>
              <a:buClr>
                <a:srgbClr val="92D300"/>
              </a:buClr>
              <a:buSzPct val="75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12 V, 5 A Netzteil </a:t>
            </a:r>
          </a:p>
          <a:p>
            <a:pPr marL="285750" marR="0" lvl="0" indent="-285750" algn="l" defTabSz="914400" rtl="0" eaLnBrk="1" fontAlgn="auto" latinLnBrk="0" hangingPunct="1">
              <a:lnSpc>
                <a:spcPct val="100000"/>
              </a:lnSpc>
              <a:spcBef>
                <a:spcPts val="0"/>
              </a:spcBef>
              <a:spcAft>
                <a:spcPts val="0"/>
              </a:spcAft>
              <a:buClr>
                <a:srgbClr val="92D300"/>
              </a:buClr>
              <a:buSzPct val="75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5 thermisch abgesicherte Ausgänge</a:t>
            </a:r>
          </a:p>
          <a:p>
            <a:pPr marL="285750" marR="0" lvl="0" indent="-285750" algn="l" defTabSz="914400" rtl="0" eaLnBrk="1" fontAlgn="auto" latinLnBrk="0" hangingPunct="1">
              <a:lnSpc>
                <a:spcPct val="100000"/>
              </a:lnSpc>
              <a:spcBef>
                <a:spcPts val="0"/>
              </a:spcBef>
              <a:spcAft>
                <a:spcPts val="0"/>
              </a:spcAft>
              <a:buClr>
                <a:srgbClr val="92D300"/>
              </a:buClr>
              <a:buSzPct val="75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Metallgehäuse mit abschließbarem und abnehmbarem Deckel</a:t>
            </a:r>
          </a:p>
          <a:p>
            <a:pPr marL="285750" marR="0" lvl="0" indent="-285750" algn="l" defTabSz="914400" rtl="0" eaLnBrk="1" fontAlgn="auto" latinLnBrk="0" hangingPunct="1">
              <a:lnSpc>
                <a:spcPct val="100000"/>
              </a:lnSpc>
              <a:spcBef>
                <a:spcPts val="0"/>
              </a:spcBef>
              <a:spcAft>
                <a:spcPts val="0"/>
              </a:spcAft>
              <a:buClr>
                <a:srgbClr val="92D300"/>
              </a:buClr>
              <a:buSzPct val="75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Platz für eine 12-V-7-A-Pufferbatterie </a:t>
            </a:r>
          </a:p>
          <a:p>
            <a:pPr marL="285750" marR="0" lvl="0" indent="-285750" algn="r" defTabSz="914400" rtl="0" eaLnBrk="1" fontAlgn="auto" latinLnBrk="0" hangingPunct="1">
              <a:lnSpc>
                <a:spcPct val="100000"/>
              </a:lnSpc>
              <a:spcBef>
                <a:spcPts val="0"/>
              </a:spcBef>
              <a:spcAft>
                <a:spcPts val="0"/>
              </a:spcAft>
              <a:buClr>
                <a:srgbClr val="000000"/>
              </a:buClr>
              <a:buSzPct val="75000"/>
              <a:buFont typeface="Arial" panose="020B0604020202020204" pitchFamily="34" charset="0"/>
              <a:buChar char="•"/>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ct val="75000"/>
              <a:buFont typeface="Arial"/>
              <a:buNone/>
              <a:tabLst/>
              <a:defRPr/>
            </a:pPr>
            <a:endParaRPr kumimoji="0" lang="en-US" sz="4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sp>
        <p:nvSpPr>
          <p:cNvPr id="3" name="TextBox 2">
            <a:extLst>
              <a:ext uri="{FF2B5EF4-FFF2-40B4-BE49-F238E27FC236}">
                <a16:creationId xmlns:a16="http://schemas.microsoft.com/office/drawing/2014/main" id="{DE968122-5181-9CD1-912D-5BD6C95686BB}"/>
              </a:ext>
            </a:extLst>
          </p:cNvPr>
          <p:cNvSpPr txBox="1"/>
          <p:nvPr/>
        </p:nvSpPr>
        <p:spPr>
          <a:xfrm>
            <a:off x="6471836" y="3581876"/>
            <a:ext cx="4597827" cy="24314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Pct val="75000"/>
              <a:buFont typeface="Arial"/>
              <a:buNone/>
              <a:tabLst/>
              <a:defRPr/>
            </a:pPr>
            <a:r>
              <a:rPr kumimoji="0" lang="en-GB" sz="1800" b="1" i="0" u="none" strike="noStrike" kern="0" cap="none" spc="0" normalizeH="0" baseline="0" noProof="0" dirty="0">
                <a:ln>
                  <a:noFill/>
                </a:ln>
                <a:solidFill>
                  <a:srgbClr val="FFFFFF"/>
                </a:solidFill>
                <a:effectLst/>
                <a:uLnTx/>
                <a:uFillTx/>
                <a:latin typeface="Montserrat" pitchFamily="2" charset="77"/>
                <a:cs typeface="Arial"/>
                <a:sym typeface="Arial"/>
              </a:rPr>
              <a:t>Power over Ethernet (PoE)</a:t>
            </a:r>
          </a:p>
          <a:p>
            <a:pPr marL="0" marR="0" lvl="0" indent="0" algn="l" defTabSz="914400" rtl="0" eaLnBrk="1" fontAlgn="auto" latinLnBrk="0" hangingPunct="1">
              <a:lnSpc>
                <a:spcPct val="100000"/>
              </a:lnSpc>
              <a:spcBef>
                <a:spcPts val="0"/>
              </a:spcBef>
              <a:spcAft>
                <a:spcPts val="0"/>
              </a:spcAft>
              <a:buClr>
                <a:srgbClr val="000000"/>
              </a:buClr>
              <a:buSzPct val="75000"/>
              <a:buFont typeface="Arial"/>
              <a:buNone/>
              <a:tabLst/>
              <a:defRPr/>
            </a:pPr>
            <a:r>
              <a:rPr kumimoji="0" lang="en-GB" sz="1800" b="1" i="0" u="none" strike="noStrike" kern="0" cap="none" spc="0" normalizeH="0" baseline="0" noProof="0" dirty="0">
                <a:ln>
                  <a:noFill/>
                </a:ln>
                <a:solidFill>
                  <a:srgbClr val="FFFFFF"/>
                </a:solidFill>
                <a:effectLst/>
                <a:uLnTx/>
                <a:uFillTx/>
                <a:latin typeface="Montserrat" pitchFamily="2" charset="77"/>
                <a:cs typeface="Arial"/>
                <a:sym typeface="Arial"/>
              </a:rPr>
              <a:t>Netzteil</a:t>
            </a:r>
          </a:p>
          <a:p>
            <a:pPr marL="0" marR="0" lvl="0" indent="0" algn="l" defTabSz="914400" rtl="0" eaLnBrk="1" fontAlgn="auto" latinLnBrk="0" hangingPunct="1">
              <a:lnSpc>
                <a:spcPct val="100000"/>
              </a:lnSpc>
              <a:spcBef>
                <a:spcPts val="0"/>
              </a:spcBef>
              <a:spcAft>
                <a:spcPts val="0"/>
              </a:spcAft>
              <a:buClr>
                <a:srgbClr val="92D300"/>
              </a:buClr>
              <a:buSzPct val="75000"/>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85750" marR="0" lvl="0" indent="-285750" algn="l" defTabSz="914400" rtl="0" eaLnBrk="1" fontAlgn="auto" latinLnBrk="0" hangingPunct="1">
              <a:lnSpc>
                <a:spcPct val="100000"/>
              </a:lnSpc>
              <a:spcBef>
                <a:spcPts val="0"/>
              </a:spcBef>
              <a:spcAft>
                <a:spcPts val="0"/>
              </a:spcAft>
              <a:buClr>
                <a:srgbClr val="92D300"/>
              </a:buClr>
              <a:buSzPct val="75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Passend für G1/G2/G4 Master, G4 EXT oder GARDiS I/O</a:t>
            </a:r>
          </a:p>
          <a:p>
            <a:pPr marL="285750" marR="0" lvl="0" indent="-285750" algn="l" defTabSz="914400" rtl="0" eaLnBrk="1" fontAlgn="auto" latinLnBrk="0" hangingPunct="1">
              <a:lnSpc>
                <a:spcPct val="100000"/>
              </a:lnSpc>
              <a:spcBef>
                <a:spcPts val="0"/>
              </a:spcBef>
              <a:spcAft>
                <a:spcPts val="0"/>
              </a:spcAft>
              <a:buClr>
                <a:srgbClr val="92D300"/>
              </a:buClr>
              <a:buSzPct val="75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12 V, 3 A Netzteil</a:t>
            </a:r>
          </a:p>
          <a:p>
            <a:pPr marL="285750" marR="0" lvl="0" indent="-285750" algn="l" defTabSz="914400" rtl="0" eaLnBrk="1" fontAlgn="auto" latinLnBrk="0" hangingPunct="1">
              <a:lnSpc>
                <a:spcPct val="100000"/>
              </a:lnSpc>
              <a:spcBef>
                <a:spcPts val="0"/>
              </a:spcBef>
              <a:spcAft>
                <a:spcPts val="0"/>
              </a:spcAft>
              <a:buClr>
                <a:srgbClr val="92D300"/>
              </a:buClr>
              <a:buSzPct val="75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Erfordert eine PoE++-konforme PSE gemäß IEEE 802.3bt</a:t>
            </a:r>
          </a:p>
          <a:p>
            <a:pPr marL="285750" marR="0" lvl="0" indent="-285750" algn="l" defTabSz="914400" rtl="0" eaLnBrk="1" fontAlgn="auto" latinLnBrk="0" hangingPunct="1">
              <a:lnSpc>
                <a:spcPct val="100000"/>
              </a:lnSpc>
              <a:spcBef>
                <a:spcPts val="0"/>
              </a:spcBef>
              <a:spcAft>
                <a:spcPts val="0"/>
              </a:spcAft>
              <a:buClr>
                <a:srgbClr val="92D300"/>
              </a:buClr>
              <a:buSzPct val="75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Metallgehäuse mit abschließbarem und abnehmbarem Deckel</a:t>
            </a:r>
          </a:p>
          <a:p>
            <a:pPr marL="285750" marR="0" lvl="0" indent="-285750" algn="l" defTabSz="914400" rtl="0" eaLnBrk="1" fontAlgn="auto" latinLnBrk="0" hangingPunct="1">
              <a:lnSpc>
                <a:spcPct val="100000"/>
              </a:lnSpc>
              <a:spcBef>
                <a:spcPts val="0"/>
              </a:spcBef>
              <a:spcAft>
                <a:spcPts val="0"/>
              </a:spcAft>
              <a:buClr>
                <a:srgbClr val="92D300"/>
              </a:buClr>
              <a:buSzPct val="75000"/>
              <a:buFont typeface="Arial" panose="020B0604020202020204" pitchFamily="34" charset="0"/>
              <a:buChar char="•"/>
              <a:tabLst/>
              <a:defRPr/>
            </a:pPr>
            <a:r>
              <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rPr>
              <a:t>Platz für eine 12-V-7-A-Pufferbatterie </a:t>
            </a:r>
          </a:p>
          <a:p>
            <a:pPr marL="285750" marR="0" lvl="0" indent="-285750" algn="l" defTabSz="914400" rtl="0" eaLnBrk="1" fontAlgn="auto" latinLnBrk="0" hangingPunct="1">
              <a:lnSpc>
                <a:spcPct val="100000"/>
              </a:lnSpc>
              <a:spcBef>
                <a:spcPts val="0"/>
              </a:spcBef>
              <a:spcAft>
                <a:spcPts val="0"/>
              </a:spcAft>
              <a:buClr>
                <a:srgbClr val="92D300"/>
              </a:buClr>
              <a:buSzPct val="75000"/>
              <a:buFont typeface="Arial" panose="020B0604020202020204" pitchFamily="34" charset="0"/>
              <a:buChar char="•"/>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285750" marR="0" lvl="0" indent="-285750" algn="r" defTabSz="914400" rtl="0" eaLnBrk="1" fontAlgn="auto" latinLnBrk="0" hangingPunct="1">
              <a:lnSpc>
                <a:spcPct val="100000"/>
              </a:lnSpc>
              <a:spcBef>
                <a:spcPts val="0"/>
              </a:spcBef>
              <a:spcAft>
                <a:spcPts val="0"/>
              </a:spcAft>
              <a:buClr>
                <a:srgbClr val="000000"/>
              </a:buClr>
              <a:buSzPct val="75000"/>
              <a:buFont typeface="Arial" panose="020B0604020202020204" pitchFamily="34" charset="0"/>
              <a:buChar char="•"/>
              <a:tabLst/>
              <a:defRPr/>
            </a:pPr>
            <a:endParaRPr kumimoji="0" lang="en-US"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ct val="75000"/>
              <a:buFont typeface="Arial"/>
              <a:buNone/>
              <a:tabLst/>
              <a:defRPr/>
            </a:pPr>
            <a:endParaRPr kumimoji="0" lang="en-US" sz="4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pic>
        <p:nvPicPr>
          <p:cNvPr id="7" name="Graphic 6" descr="Plugged Unplugged with solid fill">
            <a:extLst>
              <a:ext uri="{FF2B5EF4-FFF2-40B4-BE49-F238E27FC236}">
                <a16:creationId xmlns:a16="http://schemas.microsoft.com/office/drawing/2014/main" id="{D3842381-6571-1691-291D-2977A808D43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11432" y="2514600"/>
            <a:ext cx="914400" cy="914400"/>
          </a:xfrm>
          <a:prstGeom prst="rect">
            <a:avLst/>
          </a:prstGeom>
        </p:spPr>
      </p:pic>
      <p:pic>
        <p:nvPicPr>
          <p:cNvPr id="12" name="Graphic 11" descr="Ethernet with solid fill">
            <a:extLst>
              <a:ext uri="{FF2B5EF4-FFF2-40B4-BE49-F238E27FC236}">
                <a16:creationId xmlns:a16="http://schemas.microsoft.com/office/drawing/2014/main" id="{78873B57-8580-7218-04DA-BA876744B4E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53200" y="2516735"/>
            <a:ext cx="914400" cy="914400"/>
          </a:xfrm>
          <a:prstGeom prst="rect">
            <a:avLst/>
          </a:prstGeom>
        </p:spPr>
      </p:pic>
    </p:spTree>
    <p:extLst>
      <p:ext uri="{BB962C8B-B14F-4D97-AF65-F5344CB8AC3E}">
        <p14:creationId xmlns:p14="http://schemas.microsoft.com/office/powerpoint/2010/main" val="115847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7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25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81CFD-C136-2BE8-9289-662E0A1929F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6AA8C32-24E3-1DCF-C509-C729E1A18ECD}"/>
              </a:ext>
            </a:extLst>
          </p:cNvPr>
          <p:cNvPicPr>
            <a:picLocks noChangeAspect="1"/>
          </p:cNvPicPr>
          <p:nvPr/>
        </p:nvPicPr>
        <p:blipFill>
          <a:blip r:embed="rId2"/>
          <a:stretch>
            <a:fillRect/>
          </a:stretch>
        </p:blipFill>
        <p:spPr>
          <a:xfrm>
            <a:off x="-1157970" y="1698079"/>
            <a:ext cx="7979684" cy="5864434"/>
          </a:xfrm>
          <a:prstGeom prst="rect">
            <a:avLst/>
          </a:prstGeom>
        </p:spPr>
      </p:pic>
      <p:pic>
        <p:nvPicPr>
          <p:cNvPr id="2" name="Picture 1" descr="A white letter on a black background&#10;&#10;Description automatically generated">
            <a:extLst>
              <a:ext uri="{FF2B5EF4-FFF2-40B4-BE49-F238E27FC236}">
                <a16:creationId xmlns:a16="http://schemas.microsoft.com/office/drawing/2014/main" id="{861FCA65-4FD3-61CE-BA7A-BB8AE7B0741F}"/>
              </a:ext>
            </a:extLst>
          </p:cNvPr>
          <p:cNvPicPr>
            <a:picLocks noChangeAspect="1"/>
          </p:cNvPicPr>
          <p:nvPr/>
        </p:nvPicPr>
        <p:blipFill>
          <a:blip r:embed="rId3"/>
          <a:stretch>
            <a:fillRect/>
          </a:stretch>
        </p:blipFill>
        <p:spPr>
          <a:xfrm>
            <a:off x="1870302" y="1141841"/>
            <a:ext cx="2943873" cy="409459"/>
          </a:xfrm>
          <a:prstGeom prst="rect">
            <a:avLst/>
          </a:prstGeom>
        </p:spPr>
      </p:pic>
      <p:pic>
        <p:nvPicPr>
          <p:cNvPr id="12" name="Picture 11" descr="A black electronic device with colorful buttons&#10;&#10;AI-generated content may be incorrect.">
            <a:extLst>
              <a:ext uri="{FF2B5EF4-FFF2-40B4-BE49-F238E27FC236}">
                <a16:creationId xmlns:a16="http://schemas.microsoft.com/office/drawing/2014/main" id="{86B57F0B-7B9A-0FED-18EC-8455BC346699}"/>
              </a:ext>
            </a:extLst>
          </p:cNvPr>
          <p:cNvPicPr>
            <a:picLocks noChangeAspect="1"/>
          </p:cNvPicPr>
          <p:nvPr/>
        </p:nvPicPr>
        <p:blipFill rotWithShape="1">
          <a:blip r:embed="rId4"/>
          <a:srcRect l="32351" t="3494" r="32107" b="3164"/>
          <a:stretch>
            <a:fillRect/>
          </a:stretch>
        </p:blipFill>
        <p:spPr>
          <a:xfrm>
            <a:off x="1478157" y="2544059"/>
            <a:ext cx="2707430" cy="3999615"/>
          </a:xfrm>
          <a:prstGeom prst="rect">
            <a:avLst/>
          </a:prstGeom>
        </p:spPr>
      </p:pic>
      <p:pic>
        <p:nvPicPr>
          <p:cNvPr id="11" name="Picture 10">
            <a:extLst>
              <a:ext uri="{FF2B5EF4-FFF2-40B4-BE49-F238E27FC236}">
                <a16:creationId xmlns:a16="http://schemas.microsoft.com/office/drawing/2014/main" id="{1F2E743D-D124-E007-F686-132501036F26}"/>
              </a:ext>
            </a:extLst>
          </p:cNvPr>
          <p:cNvPicPr>
            <a:picLocks noChangeAspect="1"/>
          </p:cNvPicPr>
          <p:nvPr/>
        </p:nvPicPr>
        <p:blipFill>
          <a:blip r:embed="rId5"/>
          <a:srcRect r="-12000" b="-3721"/>
          <a:stretch>
            <a:fillRect/>
          </a:stretch>
        </p:blipFill>
        <p:spPr>
          <a:xfrm>
            <a:off x="1126113" y="-636735"/>
            <a:ext cx="352044" cy="2825505"/>
          </a:xfrm>
          <a:prstGeom prst="rect">
            <a:avLst/>
          </a:prstGeom>
          <a:ln>
            <a:noFill/>
          </a:ln>
        </p:spPr>
      </p:pic>
      <p:sp>
        <p:nvSpPr>
          <p:cNvPr id="18" name="TextBox 17">
            <a:extLst>
              <a:ext uri="{FF2B5EF4-FFF2-40B4-BE49-F238E27FC236}">
                <a16:creationId xmlns:a16="http://schemas.microsoft.com/office/drawing/2014/main" id="{1C74EE51-0116-1DCD-7F58-5E2FD042EE86}"/>
              </a:ext>
            </a:extLst>
          </p:cNvPr>
          <p:cNvSpPr txBox="1"/>
          <p:nvPr/>
        </p:nvSpPr>
        <p:spPr>
          <a:xfrm>
            <a:off x="4547567" y="2802725"/>
            <a:ext cx="6968158" cy="35932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Montserrat SemiBold" pitchFamily="2" charset="77"/>
                <a:cs typeface="Arial"/>
                <a:sym typeface="Arial"/>
              </a:rPr>
              <a:t>Browserbasierte Zugriffssoftware in zwei Versionen erhältlich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n-US" sz="1600" b="1" i="0" u="none" strike="noStrike" kern="0" cap="none" spc="0" normalizeH="0" baseline="0" noProof="0" dirty="0">
                <a:ln>
                  <a:noFill/>
                </a:ln>
                <a:solidFill>
                  <a:srgbClr val="FFFFFF"/>
                </a:solidFill>
                <a:effectLst/>
                <a:uLnTx/>
                <a:uFillTx/>
                <a:latin typeface="Montserrat SemiBold" pitchFamily="2" charset="77"/>
                <a:cs typeface="Arial"/>
                <a:sym typeface="Arial"/>
              </a:rPr>
            </a:br>
            <a:endPar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Montserrat SemiBold" pitchFamily="2" charset="77"/>
                <a:cs typeface="Arial"/>
                <a:sym typeface="Arial"/>
              </a:rPr>
              <a:t>GARDiS</a:t>
            </a:r>
            <a:r>
              <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rPr>
              <a:t> Express-Software (</a:t>
            </a:r>
            <a:r>
              <a:rPr kumimoji="0" lang="en-US" sz="1400" b="1" i="0" u="none" strike="noStrike" kern="0" cap="none" spc="0" normalizeH="0" baseline="0" noProof="0" dirty="0" err="1">
                <a:ln>
                  <a:noFill/>
                </a:ln>
                <a:solidFill>
                  <a:srgbClr val="FFFFFF"/>
                </a:solidFill>
                <a:effectLst/>
                <a:uLnTx/>
                <a:uFillTx/>
                <a:latin typeface="Montserrat SemiBold" pitchFamily="2" charset="77"/>
                <a:cs typeface="Arial"/>
                <a:sym typeface="Arial"/>
              </a:rPr>
              <a:t>kostenlos</a:t>
            </a:r>
            <a:r>
              <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ts val="112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44 Türen</a:t>
            </a:r>
          </a:p>
          <a:p>
            <a:pPr marL="0" marR="0" lvl="0" indent="0" algn="l" defTabSz="914400" rtl="0" eaLnBrk="1" fontAlgn="auto" latinLnBrk="0" hangingPunct="1">
              <a:lnSpc>
                <a:spcPts val="1120"/>
              </a:lnSpc>
              <a:spcBef>
                <a:spcPts val="0"/>
              </a:spcBef>
              <a:spcAft>
                <a:spcPts val="0"/>
              </a:spcAft>
              <a:buClr>
                <a:srgbClr val="85C101"/>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ts val="1120"/>
              </a:lnSpc>
              <a:spcBef>
                <a:spcPts val="0"/>
              </a:spcBef>
              <a:spcAft>
                <a:spcPts val="0"/>
              </a:spcAft>
              <a:buClr>
                <a:srgbClr val="85C101"/>
              </a:buClr>
              <a:buSzTx/>
              <a:buFont typeface="Wingdings" pitchFamily="2" charset="2"/>
              <a:buChar char="ü"/>
              <a:tabLst/>
              <a:defRPr/>
            </a:pPr>
            <a:endParaRPr kumimoji="0" lang="en-US" sz="12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Montserrat SemiBold" pitchFamily="2" charset="77"/>
                <a:cs typeface="Arial"/>
                <a:sym typeface="Arial"/>
              </a:rPr>
              <a:t>GARDiS</a:t>
            </a:r>
            <a:r>
              <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rPr>
              <a:t> Pro-Software (</a:t>
            </a:r>
            <a:r>
              <a:rPr kumimoji="0" lang="en-US" sz="1400" b="1" i="0" u="none" strike="noStrike" kern="0" cap="none" spc="0" normalizeH="0" baseline="0" noProof="0" dirty="0" err="1">
                <a:ln>
                  <a:noFill/>
                </a:ln>
                <a:solidFill>
                  <a:srgbClr val="FFFFFF"/>
                </a:solidFill>
                <a:effectLst/>
                <a:uLnTx/>
                <a:uFillTx/>
                <a:latin typeface="Montserrat SemiBold" pitchFamily="2" charset="77"/>
                <a:cs typeface="Arial"/>
                <a:sym typeface="Arial"/>
              </a:rPr>
              <a:t>viele</a:t>
            </a:r>
            <a:r>
              <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rPr>
              <a:t> Module </a:t>
            </a:r>
            <a:r>
              <a:rPr kumimoji="0" lang="en-US" sz="1400" b="1" i="0" u="none" strike="noStrike" kern="0" cap="none" spc="0" normalizeH="0" baseline="0" noProof="0" dirty="0" err="1">
                <a:ln>
                  <a:noFill/>
                </a:ln>
                <a:solidFill>
                  <a:srgbClr val="FFFFFF"/>
                </a:solidFill>
                <a:effectLst/>
                <a:uLnTx/>
                <a:uFillTx/>
                <a:latin typeface="Montserrat SemiBold" pitchFamily="2" charset="77"/>
                <a:cs typeface="Arial"/>
                <a:sym typeface="Arial"/>
              </a:rPr>
              <a:t>bereits</a:t>
            </a:r>
            <a:r>
              <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rPr>
              <a:t> </a:t>
            </a:r>
            <a:r>
              <a:rPr kumimoji="0" lang="en-US" sz="1400" b="1" i="0" u="none" strike="noStrike" kern="0" cap="none" spc="0" normalizeH="0" baseline="0" noProof="0" dirty="0" err="1">
                <a:ln>
                  <a:noFill/>
                </a:ln>
                <a:solidFill>
                  <a:srgbClr val="FFFFFF"/>
                </a:solidFill>
                <a:effectLst/>
                <a:uLnTx/>
                <a:uFillTx/>
                <a:latin typeface="Montserrat SemiBold" pitchFamily="2" charset="77"/>
                <a:cs typeface="Arial"/>
                <a:sym typeface="Arial"/>
              </a:rPr>
              <a:t>integriert</a:t>
            </a:r>
            <a:r>
              <a:rPr kumimoji="0" lang="en-US" sz="1400" b="1" i="0" u="none" strike="noStrike" kern="0" cap="none" spc="0" normalizeH="0" baseline="0" noProof="0" dirty="0">
                <a:ln>
                  <a:noFill/>
                </a:ln>
                <a:solidFill>
                  <a:srgbClr val="FFFFFF"/>
                </a:solidFill>
                <a:effectLst/>
                <a:uLnTx/>
                <a:uFillTx/>
                <a:latin typeface="Montserrat SemiBold" pitchFamily="2" charset="77"/>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Unbegrenzte Anzahl von Türen</a:t>
            </a: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err="1">
                <a:ln>
                  <a:noFill/>
                </a:ln>
                <a:solidFill>
                  <a:srgbClr val="FFFFFF"/>
                </a:solidFill>
                <a:effectLst/>
                <a:uLnTx/>
                <a:uFillTx/>
                <a:latin typeface="Montserrat"/>
                <a:cs typeface="Arial"/>
                <a:sym typeface="Arial"/>
              </a:rPr>
              <a:t>Unbegrenzte</a:t>
            </a:r>
            <a:r>
              <a:rPr kumimoji="0" lang="en-US" sz="1400" b="0" i="0" u="none" strike="noStrike" kern="0" cap="none" spc="0" normalizeH="0" baseline="0" noProof="0" dirty="0">
                <a:ln>
                  <a:noFill/>
                </a:ln>
                <a:solidFill>
                  <a:srgbClr val="FFFFFF"/>
                </a:solidFill>
                <a:effectLst/>
                <a:uLnTx/>
                <a:uFillTx/>
                <a:latin typeface="Montserrat"/>
                <a:cs typeface="Arial"/>
                <a:sym typeface="Arial"/>
              </a:rPr>
              <a:t> </a:t>
            </a:r>
            <a:r>
              <a:rPr kumimoji="0" lang="en-US" sz="1400" b="0" i="0" u="none" strike="noStrike" kern="0" cap="none" spc="0" normalizeH="0" baseline="0" noProof="0" dirty="0" err="1">
                <a:ln>
                  <a:noFill/>
                </a:ln>
                <a:solidFill>
                  <a:srgbClr val="FFFFFF"/>
                </a:solidFill>
                <a:effectLst/>
                <a:uLnTx/>
                <a:uFillTx/>
                <a:latin typeface="Montserrat"/>
                <a:cs typeface="Arial"/>
                <a:sym typeface="Arial"/>
              </a:rPr>
              <a:t>Standorte</a:t>
            </a: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err="1">
                <a:ln>
                  <a:noFill/>
                </a:ln>
                <a:solidFill>
                  <a:srgbClr val="FFFFFF"/>
                </a:solidFill>
                <a:effectLst/>
                <a:uLnTx/>
                <a:uFillTx/>
                <a:latin typeface="Montserrat"/>
                <a:cs typeface="Arial"/>
                <a:sym typeface="Arial"/>
              </a:rPr>
              <a:t>Unbegrenzte</a:t>
            </a:r>
            <a:r>
              <a:rPr kumimoji="0" lang="en-US" sz="1400" b="0" i="0" u="none" strike="noStrike" kern="0" cap="none" spc="0" normalizeH="0" baseline="0" noProof="0" dirty="0">
                <a:ln>
                  <a:noFill/>
                </a:ln>
                <a:solidFill>
                  <a:srgbClr val="FFFFFF"/>
                </a:solidFill>
                <a:effectLst/>
                <a:uLnTx/>
                <a:uFillTx/>
                <a:latin typeface="Montserrat"/>
                <a:cs typeface="Arial"/>
                <a:sym typeface="Arial"/>
              </a:rPr>
              <a:t> </a:t>
            </a:r>
            <a:r>
              <a:rPr kumimoji="0" lang="en-US" sz="1400" b="0" i="0" u="none" strike="noStrike" kern="0" cap="none" spc="0" normalizeH="0" baseline="0" noProof="0" dirty="0" err="1">
                <a:ln>
                  <a:noFill/>
                </a:ln>
                <a:solidFill>
                  <a:srgbClr val="FFFFFF"/>
                </a:solidFill>
                <a:effectLst/>
                <a:uLnTx/>
                <a:uFillTx/>
                <a:latin typeface="Montserrat"/>
                <a:cs typeface="Arial"/>
                <a:sym typeface="Arial"/>
              </a:rPr>
              <a:t>Organisationen</a:t>
            </a: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Unbegrenzte Zugangsdaten</a:t>
            </a: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Lizenz für jede Kategorie</a:t>
            </a: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CCTV-Integrationsdienst</a:t>
            </a: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ANPR-Erkennung</a:t>
            </a:r>
          </a:p>
        </p:txBody>
      </p:sp>
      <p:pic>
        <p:nvPicPr>
          <p:cNvPr id="20" name="Picture 19" descr="A green and blue circle&#10;&#10;AI-generated content may be incorrect.">
            <a:extLst>
              <a:ext uri="{FF2B5EF4-FFF2-40B4-BE49-F238E27FC236}">
                <a16:creationId xmlns:a16="http://schemas.microsoft.com/office/drawing/2014/main" id="{B63DD995-A8CF-7277-7EEB-B69715B37CCD}"/>
              </a:ext>
            </a:extLst>
          </p:cNvPr>
          <p:cNvPicPr>
            <a:picLocks noChangeAspect="1"/>
          </p:cNvPicPr>
          <p:nvPr/>
        </p:nvPicPr>
        <p:blipFill>
          <a:blip r:embed="rId6"/>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62A9D7E9-92BA-C72D-13E5-1B9BA3306B01}"/>
              </a:ext>
            </a:extLst>
          </p:cNvPr>
          <p:cNvPicPr>
            <a:picLocks noChangeAspect="1"/>
          </p:cNvPicPr>
          <p:nvPr/>
        </p:nvPicPr>
        <p:blipFill>
          <a:blip r:embed="rId7"/>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F331EFC4-4A34-3926-6B6A-DF5E678E2D2C}"/>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Integrierte Zutrittskontrollsoftware</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sp>
        <p:nvSpPr>
          <p:cNvPr id="4" name="TextBox 3">
            <a:extLst>
              <a:ext uri="{FF2B5EF4-FFF2-40B4-BE49-F238E27FC236}">
                <a16:creationId xmlns:a16="http://schemas.microsoft.com/office/drawing/2014/main" id="{7035A692-99E6-CCD2-5EB5-874153F01BDC}"/>
              </a:ext>
            </a:extLst>
          </p:cNvPr>
          <p:cNvSpPr txBox="1"/>
          <p:nvPr/>
        </p:nvSpPr>
        <p:spPr>
          <a:xfrm>
            <a:off x="8031646" y="4727792"/>
            <a:ext cx="3330260" cy="181588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Integrationsdienst für </a:t>
            </a:r>
          </a:p>
          <a:p>
            <a:pPr marR="0" lvl="0" algn="l" defTabSz="914400" rtl="0" eaLnBrk="1" fontAlgn="auto" latinLnBrk="0" hangingPunct="1">
              <a:lnSpc>
                <a:spcPct val="100000"/>
              </a:lnSpc>
              <a:spcBef>
                <a:spcPts val="0"/>
              </a:spcBef>
              <a:spcAft>
                <a:spcPts val="0"/>
              </a:spcAft>
              <a:buClr>
                <a:srgbClr val="85C101"/>
              </a:buClr>
              <a:buSzTx/>
              <a:tabLst/>
              <a:defRPr/>
            </a:pPr>
            <a:r>
              <a:rPr lang="en-US" sz="1400" kern="0" dirty="0">
                <a:solidFill>
                  <a:srgbClr val="FFFFFF"/>
                </a:solidFill>
                <a:latin typeface="Montserrat"/>
                <a:cs typeface="Arial"/>
                <a:sym typeface="Arial"/>
              </a:rPr>
              <a:t>      </a:t>
            </a:r>
            <a:r>
              <a:rPr kumimoji="0" lang="en-US" sz="1400" b="0" i="0" u="none" strike="noStrike" kern="0" cap="none" spc="0" normalizeH="0" baseline="0" noProof="0" dirty="0" err="1">
                <a:ln>
                  <a:noFill/>
                </a:ln>
                <a:solidFill>
                  <a:srgbClr val="FFFFFF"/>
                </a:solidFill>
                <a:effectLst/>
                <a:uLnTx/>
                <a:uFillTx/>
                <a:latin typeface="Montserrat"/>
                <a:cs typeface="Arial"/>
                <a:sym typeface="Arial"/>
              </a:rPr>
              <a:t>Einbruchmeldeanlagen</a:t>
            </a: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IP-Schloss-Integrationsdienst</a:t>
            </a: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Visuelle Überprüfung</a:t>
            </a: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Aufzug-Integration</a:t>
            </a: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Integration von Drittanbietern</a:t>
            </a: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REST-API</a:t>
            </a:r>
          </a:p>
          <a:p>
            <a:pPr marL="285750" marR="0" lvl="0" indent="-285750" algn="l" defTabSz="914400" rtl="0" eaLnBrk="1" fontAlgn="auto" latinLnBrk="0" hangingPunct="1">
              <a:lnSpc>
                <a:spcPct val="10000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Smartphone-App</a:t>
            </a:r>
          </a:p>
        </p:txBody>
      </p:sp>
      <p:sp>
        <p:nvSpPr>
          <p:cNvPr id="6" name="TextBox 5">
            <a:extLst>
              <a:ext uri="{FF2B5EF4-FFF2-40B4-BE49-F238E27FC236}">
                <a16:creationId xmlns:a16="http://schemas.microsoft.com/office/drawing/2014/main" id="{CA717925-0E57-5023-3D7C-F4E3B28B78EC}"/>
              </a:ext>
            </a:extLst>
          </p:cNvPr>
          <p:cNvSpPr txBox="1"/>
          <p:nvPr/>
        </p:nvSpPr>
        <p:spPr>
          <a:xfrm>
            <a:off x="8031646" y="3924458"/>
            <a:ext cx="7064476" cy="242439"/>
          </a:xfrm>
          <a:prstGeom prst="rect">
            <a:avLst/>
          </a:prstGeom>
          <a:noFill/>
        </p:spPr>
        <p:txBody>
          <a:bodyPr wrap="square">
            <a:spAutoFit/>
          </a:bodyPr>
          <a:lstStyle/>
          <a:p>
            <a:pPr marL="285750" marR="0" lvl="0" indent="-285750" algn="l" defTabSz="914400" rtl="0" eaLnBrk="1" fontAlgn="auto" latinLnBrk="0" hangingPunct="1">
              <a:lnSpc>
                <a:spcPts val="1120"/>
              </a:lnSpc>
              <a:spcBef>
                <a:spcPts val="0"/>
              </a:spcBef>
              <a:spcAft>
                <a:spcPts val="0"/>
              </a:spcAft>
              <a:buClr>
                <a:srgbClr val="85C101"/>
              </a:buClr>
              <a:buSzTx/>
              <a:buFont typeface="Wingdings" pitchFamily="2" charset="2"/>
              <a:buChar char="ü"/>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1 Standort/1 </a:t>
            </a:r>
            <a:r>
              <a:rPr kumimoji="0" lang="en-US" sz="1400" b="0" i="0" u="none" strike="noStrike" kern="0" cap="none" spc="0" normalizeH="0" baseline="0" noProof="0" dirty="0" err="1">
                <a:ln>
                  <a:noFill/>
                </a:ln>
                <a:solidFill>
                  <a:srgbClr val="FFFFFF"/>
                </a:solidFill>
                <a:effectLst/>
                <a:uLnTx/>
                <a:uFillTx/>
                <a:latin typeface="Montserrat"/>
                <a:cs typeface="Arial"/>
                <a:sym typeface="Arial"/>
              </a:rPr>
              <a:t>Organisation</a:t>
            </a: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p:txBody>
      </p:sp>
    </p:spTree>
    <p:extLst>
      <p:ext uri="{BB962C8B-B14F-4D97-AF65-F5344CB8AC3E}">
        <p14:creationId xmlns:p14="http://schemas.microsoft.com/office/powerpoint/2010/main" val="401682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891C-3DE5-A782-1958-0C721DD6CE91}"/>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1479ECEB-53BD-D245-0D5E-F65DA45C883E}"/>
              </a:ext>
            </a:extLst>
          </p:cNvPr>
          <p:cNvPicPr>
            <a:picLocks noChangeAspect="1"/>
          </p:cNvPicPr>
          <p:nvPr/>
        </p:nvPicPr>
        <p:blipFill>
          <a:blip r:embed="rId2"/>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0B81C580-556B-369D-B1D1-7EA98164C316}"/>
              </a:ext>
            </a:extLst>
          </p:cNvPr>
          <p:cNvPicPr>
            <a:picLocks noChangeAspect="1"/>
          </p:cNvPicPr>
          <p:nvPr/>
        </p:nvPicPr>
        <p:blipFill>
          <a:blip r:embed="rId3"/>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66481535-7553-1290-8469-F63C26DDA6BE}"/>
              </a:ext>
            </a:extLst>
          </p:cNvPr>
          <p:cNvPicPr>
            <a:picLocks noChangeAspect="1"/>
          </p:cNvPicPr>
          <p:nvPr/>
        </p:nvPicPr>
        <p:blipFill>
          <a:blip r:embed="rId4"/>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4F43804A-FD1D-390F-2649-D79EC419C2C8}"/>
              </a:ext>
            </a:extLst>
          </p:cNvPr>
          <p:cNvPicPr>
            <a:picLocks noChangeAspect="1"/>
          </p:cNvPicPr>
          <p:nvPr/>
        </p:nvPicPr>
        <p:blipFill>
          <a:blip r:embed="rId5"/>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19F87AB0-5359-2FF9-1F56-671A30AE37BA}"/>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GARDiS-Software-Integrationen</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grpSp>
        <p:nvGrpSpPr>
          <p:cNvPr id="5" name="Group 4">
            <a:extLst>
              <a:ext uri="{FF2B5EF4-FFF2-40B4-BE49-F238E27FC236}">
                <a16:creationId xmlns:a16="http://schemas.microsoft.com/office/drawing/2014/main" id="{3506CB37-982A-50B4-9E40-A18ABF39FADD}"/>
              </a:ext>
            </a:extLst>
          </p:cNvPr>
          <p:cNvGrpSpPr/>
          <p:nvPr/>
        </p:nvGrpSpPr>
        <p:grpSpPr>
          <a:xfrm>
            <a:off x="2657029" y="2695038"/>
            <a:ext cx="1580565" cy="1430645"/>
            <a:chOff x="2333184" y="3039553"/>
            <a:chExt cx="1727295" cy="1563457"/>
          </a:xfrm>
        </p:grpSpPr>
        <p:pic>
          <p:nvPicPr>
            <p:cNvPr id="6" name="Graphic 5" descr="Security camera with solid fill">
              <a:extLst>
                <a:ext uri="{FF2B5EF4-FFF2-40B4-BE49-F238E27FC236}">
                  <a16:creationId xmlns:a16="http://schemas.microsoft.com/office/drawing/2014/main" id="{22F3C3AE-6B6D-30B2-9412-40B18D8FD1F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746209" y="3039553"/>
              <a:ext cx="901247" cy="901246"/>
            </a:xfrm>
            <a:prstGeom prst="rect">
              <a:avLst/>
            </a:prstGeom>
          </p:spPr>
        </p:pic>
        <p:sp>
          <p:nvSpPr>
            <p:cNvPr id="8" name="TextBox 7">
              <a:extLst>
                <a:ext uri="{FF2B5EF4-FFF2-40B4-BE49-F238E27FC236}">
                  <a16:creationId xmlns:a16="http://schemas.microsoft.com/office/drawing/2014/main" id="{95205E11-E26E-AC35-8523-1EDA3965D6F8}"/>
                </a:ext>
              </a:extLst>
            </p:cNvPr>
            <p:cNvSpPr txBox="1"/>
            <p:nvPr/>
          </p:nvSpPr>
          <p:spPr>
            <a:xfrm>
              <a:off x="2333184" y="4048805"/>
              <a:ext cx="1727295" cy="554205"/>
            </a:xfrm>
            <a:prstGeom prst="rect">
              <a:avLst/>
            </a:prstGeom>
            <a:noFill/>
          </p:spPr>
          <p:txBody>
            <a:bodyPr wrap="square">
              <a:spAutoFit/>
            </a:bodyPr>
            <a:lstStyle/>
            <a:p>
              <a:pPr marL="0" marR="0" lvl="0" indent="0" algn="ctr" defTabSz="914400" rtl="0" eaLnBrk="1" fontAlgn="auto" latinLnBrk="0" hangingPunct="1">
                <a:lnSpc>
                  <a:spcPts val="1660"/>
                </a:lnSpc>
                <a:spcBef>
                  <a:spcPts val="0"/>
                </a:spcBef>
                <a:spcAft>
                  <a:spcPts val="0"/>
                </a:spcAft>
                <a:buClr>
                  <a:srgbClr val="000000"/>
                </a:buClr>
                <a:buSzTx/>
                <a:buFont typeface="Arial"/>
                <a:buNone/>
                <a:tabLst/>
                <a:defRPr/>
              </a:pPr>
              <a:r>
                <a:rPr kumimoji="0" lang="en-GB" sz="1050" b="0" i="0" u="none" strike="noStrike" kern="0" cap="none" spc="0" normalizeH="0" baseline="0" noProof="0" dirty="0" err="1">
                  <a:ln>
                    <a:noFill/>
                  </a:ln>
                  <a:solidFill>
                    <a:srgbClr val="92D300"/>
                  </a:solidFill>
                  <a:effectLst/>
                  <a:uLnTx/>
                  <a:uFillTx/>
                  <a:latin typeface="Montserrat" pitchFamily="2" charset="77"/>
                  <a:cs typeface="Arial"/>
                  <a:sym typeface="Arial"/>
                </a:rPr>
                <a:t>Videoüberwachung</a:t>
              </a:r>
              <a:endParaRPr kumimoji="0" lang="en-GB" sz="1050" b="0" i="0" u="none" strike="noStrike" kern="0" cap="none" spc="0" normalizeH="0" baseline="0" noProof="0" dirty="0">
                <a:ln>
                  <a:noFill/>
                </a:ln>
                <a:solidFill>
                  <a:srgbClr val="92D300"/>
                </a:solidFill>
                <a:effectLst/>
                <a:uLnTx/>
                <a:uFillTx/>
                <a:latin typeface="Montserrat" pitchFamily="2" charset="77"/>
                <a:cs typeface="Arial"/>
                <a:sym typeface="Arial"/>
              </a:endParaRPr>
            </a:p>
            <a:p>
              <a:pPr marL="0" marR="0" lvl="0" indent="0" algn="ctr" defTabSz="914400" rtl="0" eaLnBrk="1" fontAlgn="auto" latinLnBrk="0" hangingPunct="1">
                <a:lnSpc>
                  <a:spcPts val="1660"/>
                </a:lnSpc>
                <a:spcBef>
                  <a:spcPts val="0"/>
                </a:spcBef>
                <a:spcAft>
                  <a:spcPts val="0"/>
                </a:spcAft>
                <a:buClr>
                  <a:srgbClr val="000000"/>
                </a:buClr>
                <a:buSzTx/>
                <a:buFont typeface="Arial"/>
                <a:buNone/>
                <a:tabLst/>
                <a:defRPr/>
              </a:pPr>
              <a:r>
                <a:rPr kumimoji="0" lang="en-GB" sz="1050" b="0" i="0" u="none" strike="noStrike" kern="0" cap="none" spc="0" normalizeH="0" baseline="0" noProof="0" dirty="0">
                  <a:ln>
                    <a:noFill/>
                  </a:ln>
                  <a:solidFill>
                    <a:srgbClr val="92D300"/>
                  </a:solidFill>
                  <a:effectLst/>
                  <a:uLnTx/>
                  <a:uFillTx/>
                  <a:latin typeface="Montserrat" pitchFamily="2" charset="77"/>
                  <a:cs typeface="Arial"/>
                  <a:sym typeface="Arial"/>
                </a:rPr>
                <a:t>&amp; VMS</a:t>
              </a:r>
              <a:endPar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grpSp>
      <p:grpSp>
        <p:nvGrpSpPr>
          <p:cNvPr id="9" name="Group 8">
            <a:extLst>
              <a:ext uri="{FF2B5EF4-FFF2-40B4-BE49-F238E27FC236}">
                <a16:creationId xmlns:a16="http://schemas.microsoft.com/office/drawing/2014/main" id="{DE55EEFA-82FA-095B-D3C4-34797BFEFB64}"/>
              </a:ext>
            </a:extLst>
          </p:cNvPr>
          <p:cNvGrpSpPr/>
          <p:nvPr/>
        </p:nvGrpSpPr>
        <p:grpSpPr>
          <a:xfrm>
            <a:off x="4499066" y="4373911"/>
            <a:ext cx="1412751" cy="354257"/>
            <a:chOff x="4346224" y="4489302"/>
            <a:chExt cx="1543902" cy="387144"/>
          </a:xfrm>
        </p:grpSpPr>
        <p:sp>
          <p:nvSpPr>
            <p:cNvPr id="10" name="Rounded Rectangle 9">
              <a:extLst>
                <a:ext uri="{FF2B5EF4-FFF2-40B4-BE49-F238E27FC236}">
                  <a16:creationId xmlns:a16="http://schemas.microsoft.com/office/drawing/2014/main" id="{0D523562-7246-F2D8-71C6-9D5B28C0C9AB}"/>
                </a:ext>
              </a:extLst>
            </p:cNvPr>
            <p:cNvSpPr/>
            <p:nvPr/>
          </p:nvSpPr>
          <p:spPr>
            <a:xfrm>
              <a:off x="4346224" y="4489302"/>
              <a:ext cx="1543902" cy="387144"/>
            </a:xfrm>
            <a:prstGeom prst="roundRect">
              <a:avLst>
                <a:gd name="adj" fmla="val 657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3" name="Picture 12" descr="A picture containing text, clipart&#10;&#10;Description automatically generated">
              <a:extLst>
                <a:ext uri="{FF2B5EF4-FFF2-40B4-BE49-F238E27FC236}">
                  <a16:creationId xmlns:a16="http://schemas.microsoft.com/office/drawing/2014/main" id="{DC17192C-BC9A-7B4A-AC29-67245FAC1A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84191" y="4613541"/>
              <a:ext cx="1047247" cy="146024"/>
            </a:xfrm>
            <a:prstGeom prst="rect">
              <a:avLst/>
            </a:prstGeom>
            <a:ln>
              <a:noFill/>
            </a:ln>
          </p:spPr>
        </p:pic>
      </p:grpSp>
      <p:grpSp>
        <p:nvGrpSpPr>
          <p:cNvPr id="14" name="Group 13">
            <a:extLst>
              <a:ext uri="{FF2B5EF4-FFF2-40B4-BE49-F238E27FC236}">
                <a16:creationId xmlns:a16="http://schemas.microsoft.com/office/drawing/2014/main" id="{1AAC78BC-CD72-4880-23A7-E9DD39D92A91}"/>
              </a:ext>
            </a:extLst>
          </p:cNvPr>
          <p:cNvGrpSpPr/>
          <p:nvPr/>
        </p:nvGrpSpPr>
        <p:grpSpPr>
          <a:xfrm>
            <a:off x="4448862" y="2695038"/>
            <a:ext cx="1494195" cy="1432536"/>
            <a:chOff x="4291359" y="3039553"/>
            <a:chExt cx="1632907" cy="1565523"/>
          </a:xfrm>
        </p:grpSpPr>
        <p:pic>
          <p:nvPicPr>
            <p:cNvPr id="15" name="Graphic 14" descr="Fingerprint with solid fill">
              <a:extLst>
                <a:ext uri="{FF2B5EF4-FFF2-40B4-BE49-F238E27FC236}">
                  <a16:creationId xmlns:a16="http://schemas.microsoft.com/office/drawing/2014/main" id="{2F724DA7-4CC7-810C-B154-F8FBB44E874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57188" y="3039553"/>
              <a:ext cx="901247" cy="901246"/>
            </a:xfrm>
            <a:prstGeom prst="rect">
              <a:avLst/>
            </a:prstGeom>
          </p:spPr>
        </p:pic>
        <p:sp>
          <p:nvSpPr>
            <p:cNvPr id="16" name="TextBox 15">
              <a:extLst>
                <a:ext uri="{FF2B5EF4-FFF2-40B4-BE49-F238E27FC236}">
                  <a16:creationId xmlns:a16="http://schemas.microsoft.com/office/drawing/2014/main" id="{1BE71A21-81C6-E047-912B-6CA3D17041B1}"/>
                </a:ext>
              </a:extLst>
            </p:cNvPr>
            <p:cNvSpPr txBox="1"/>
            <p:nvPr/>
          </p:nvSpPr>
          <p:spPr>
            <a:xfrm>
              <a:off x="4291359" y="4038819"/>
              <a:ext cx="1632907" cy="566257"/>
            </a:xfrm>
            <a:prstGeom prst="rect">
              <a:avLst/>
            </a:prstGeom>
            <a:noFill/>
          </p:spPr>
          <p:txBody>
            <a:bodyPr wrap="square">
              <a:spAutoFit/>
            </a:bodyPr>
            <a:lstStyle/>
            <a:p>
              <a:pPr marL="0" marR="0" lvl="0" indent="0" algn="ctr" defTabSz="914400" rtl="0" eaLnBrk="1" fontAlgn="auto" latinLnBrk="0" hangingPunct="1">
                <a:lnSpc>
                  <a:spcPts val="1660"/>
                </a:lnSpc>
                <a:spcBef>
                  <a:spcPts val="0"/>
                </a:spcBef>
                <a:spcAft>
                  <a:spcPts val="0"/>
                </a:spcAft>
                <a:buClr>
                  <a:srgbClr val="000000"/>
                </a:buClr>
                <a:buSzTx/>
                <a:buFont typeface="Arial"/>
                <a:buNone/>
                <a:tabLst/>
                <a:defRPr/>
              </a:pPr>
              <a:r>
                <a:rPr kumimoji="0" lang="en-GB" sz="1200" b="0" i="0" u="none" strike="noStrike" kern="0" cap="none" spc="0" normalizeH="0" baseline="0" noProof="0" dirty="0">
                  <a:ln>
                    <a:noFill/>
                  </a:ln>
                  <a:solidFill>
                    <a:srgbClr val="92D300"/>
                  </a:solidFill>
                  <a:effectLst/>
                  <a:uLnTx/>
                  <a:uFillTx/>
                  <a:latin typeface="Montserrat" pitchFamily="2" charset="77"/>
                  <a:cs typeface="Arial"/>
                  <a:sym typeface="Arial"/>
                </a:rPr>
                <a:t>Biometrische</a:t>
              </a:r>
            </a:p>
            <a:p>
              <a:pPr marL="0" marR="0" lvl="0" indent="0" algn="ctr" defTabSz="914400" rtl="0" eaLnBrk="1" fontAlgn="auto" latinLnBrk="0" hangingPunct="1">
                <a:lnSpc>
                  <a:spcPts val="166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92D300"/>
                  </a:solidFill>
                  <a:effectLst/>
                  <a:uLnTx/>
                  <a:uFillTx/>
                  <a:latin typeface="Montserrat" pitchFamily="2" charset="77"/>
                  <a:cs typeface="Arial"/>
                  <a:sym typeface="Arial"/>
                </a:rPr>
                <a:t>Zugangsdaten</a:t>
              </a:r>
              <a:endParaRPr kumimoji="0" lang="en-GB" sz="12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grpSp>
      <p:grpSp>
        <p:nvGrpSpPr>
          <p:cNvPr id="17" name="Group 16">
            <a:extLst>
              <a:ext uri="{FF2B5EF4-FFF2-40B4-BE49-F238E27FC236}">
                <a16:creationId xmlns:a16="http://schemas.microsoft.com/office/drawing/2014/main" id="{9CE348AB-41F3-9D63-C681-BCAC5876D595}"/>
              </a:ext>
            </a:extLst>
          </p:cNvPr>
          <p:cNvGrpSpPr/>
          <p:nvPr/>
        </p:nvGrpSpPr>
        <p:grpSpPr>
          <a:xfrm>
            <a:off x="6296472" y="4373910"/>
            <a:ext cx="1412751" cy="730382"/>
            <a:chOff x="6310490" y="4489301"/>
            <a:chExt cx="1543902" cy="798186"/>
          </a:xfrm>
        </p:grpSpPr>
        <p:sp>
          <p:nvSpPr>
            <p:cNvPr id="18" name="Rounded Rectangle 17">
              <a:extLst>
                <a:ext uri="{FF2B5EF4-FFF2-40B4-BE49-F238E27FC236}">
                  <a16:creationId xmlns:a16="http://schemas.microsoft.com/office/drawing/2014/main" id="{2E535BDA-6FA0-91A0-9FB1-444BE30F9462}"/>
                </a:ext>
              </a:extLst>
            </p:cNvPr>
            <p:cNvSpPr/>
            <p:nvPr/>
          </p:nvSpPr>
          <p:spPr>
            <a:xfrm>
              <a:off x="6310490" y="4489301"/>
              <a:ext cx="1543902" cy="798186"/>
            </a:xfrm>
            <a:prstGeom prst="roundRect">
              <a:avLst>
                <a:gd name="adj" fmla="val 657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9" name="Picture 18" descr="A close-up of a sign&#10;&#10;Description automatically generated with low confidence">
              <a:extLst>
                <a:ext uri="{FF2B5EF4-FFF2-40B4-BE49-F238E27FC236}">
                  <a16:creationId xmlns:a16="http://schemas.microsoft.com/office/drawing/2014/main" id="{EFBDEBF9-22D1-67B9-9C7B-F9807E20648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01130" y="4596380"/>
              <a:ext cx="1162495" cy="174479"/>
            </a:xfrm>
            <a:prstGeom prst="rect">
              <a:avLst/>
            </a:prstGeom>
            <a:ln>
              <a:noFill/>
            </a:ln>
          </p:spPr>
        </p:pic>
        <p:pic>
          <p:nvPicPr>
            <p:cNvPr id="23" name="Picture 22" descr="A yellow and black logo&#10;&#10;Description automatically generated">
              <a:extLst>
                <a:ext uri="{FF2B5EF4-FFF2-40B4-BE49-F238E27FC236}">
                  <a16:creationId xmlns:a16="http://schemas.microsoft.com/office/drawing/2014/main" id="{5BCD4E2A-EA40-38DD-C3B4-8ACF45FA704A}"/>
                </a:ext>
              </a:extLst>
            </p:cNvPr>
            <p:cNvPicPr>
              <a:picLocks noChangeAspect="1"/>
            </p:cNvPicPr>
            <p:nvPr/>
          </p:nvPicPr>
          <p:blipFill>
            <a:blip r:embed="rId10"/>
            <a:stretch>
              <a:fillRect/>
            </a:stretch>
          </p:blipFill>
          <p:spPr>
            <a:xfrm>
              <a:off x="6585110" y="4908407"/>
              <a:ext cx="994530" cy="292392"/>
            </a:xfrm>
            <a:prstGeom prst="rect">
              <a:avLst/>
            </a:prstGeom>
            <a:ln>
              <a:noFill/>
            </a:ln>
          </p:spPr>
        </p:pic>
      </p:grpSp>
      <p:grpSp>
        <p:nvGrpSpPr>
          <p:cNvPr id="24" name="Group 23">
            <a:extLst>
              <a:ext uri="{FF2B5EF4-FFF2-40B4-BE49-F238E27FC236}">
                <a16:creationId xmlns:a16="http://schemas.microsoft.com/office/drawing/2014/main" id="{B1270284-F550-0025-A455-672743D834F9}"/>
              </a:ext>
            </a:extLst>
          </p:cNvPr>
          <p:cNvGrpSpPr/>
          <p:nvPr/>
        </p:nvGrpSpPr>
        <p:grpSpPr>
          <a:xfrm>
            <a:off x="6243566" y="2695038"/>
            <a:ext cx="1518442" cy="1432535"/>
            <a:chOff x="6252673" y="3039553"/>
            <a:chExt cx="1659405" cy="1565522"/>
          </a:xfrm>
        </p:grpSpPr>
        <p:pic>
          <p:nvPicPr>
            <p:cNvPr id="25" name="Graphic 24" descr="Clock with solid fill">
              <a:extLst>
                <a:ext uri="{FF2B5EF4-FFF2-40B4-BE49-F238E27FC236}">
                  <a16:creationId xmlns:a16="http://schemas.microsoft.com/office/drawing/2014/main" id="{54EAF4A1-7C6B-BA1F-F2A8-0FE897624639}"/>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631752" y="3039553"/>
              <a:ext cx="901247" cy="901246"/>
            </a:xfrm>
            <a:prstGeom prst="rect">
              <a:avLst/>
            </a:prstGeom>
          </p:spPr>
        </p:pic>
        <p:sp>
          <p:nvSpPr>
            <p:cNvPr id="26" name="TextBox 25">
              <a:extLst>
                <a:ext uri="{FF2B5EF4-FFF2-40B4-BE49-F238E27FC236}">
                  <a16:creationId xmlns:a16="http://schemas.microsoft.com/office/drawing/2014/main" id="{679631DF-A36C-A463-A45D-D4B70504F8C1}"/>
                </a:ext>
              </a:extLst>
            </p:cNvPr>
            <p:cNvSpPr txBox="1"/>
            <p:nvPr/>
          </p:nvSpPr>
          <p:spPr>
            <a:xfrm>
              <a:off x="6252673" y="4038818"/>
              <a:ext cx="1659405" cy="566257"/>
            </a:xfrm>
            <a:prstGeom prst="rect">
              <a:avLst/>
            </a:prstGeom>
            <a:noFill/>
          </p:spPr>
          <p:txBody>
            <a:bodyPr wrap="square">
              <a:spAutoFit/>
            </a:bodyPr>
            <a:lstStyle/>
            <a:p>
              <a:pPr marL="0" marR="0" lvl="0" indent="0" algn="ctr" defTabSz="914400" rtl="0" eaLnBrk="1" fontAlgn="auto" latinLnBrk="0" hangingPunct="1">
                <a:lnSpc>
                  <a:spcPts val="166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92D300"/>
                  </a:solidFill>
                  <a:effectLst/>
                  <a:uLnTx/>
                  <a:uFillTx/>
                  <a:latin typeface="Montserrat" pitchFamily="2" charset="77"/>
                  <a:cs typeface="Arial"/>
                  <a:sym typeface="Arial"/>
                </a:rPr>
                <a:t>Zeiterfassung</a:t>
              </a:r>
              <a:endParaRPr kumimoji="0" lang="en-US" sz="14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grpSp>
      <p:grpSp>
        <p:nvGrpSpPr>
          <p:cNvPr id="27" name="Group 26">
            <a:extLst>
              <a:ext uri="{FF2B5EF4-FFF2-40B4-BE49-F238E27FC236}">
                <a16:creationId xmlns:a16="http://schemas.microsoft.com/office/drawing/2014/main" id="{A2787A65-6678-D9A0-CC9C-104C98C649FA}"/>
              </a:ext>
            </a:extLst>
          </p:cNvPr>
          <p:cNvGrpSpPr/>
          <p:nvPr/>
        </p:nvGrpSpPr>
        <p:grpSpPr>
          <a:xfrm>
            <a:off x="8031899" y="4373910"/>
            <a:ext cx="1412751" cy="651058"/>
            <a:chOff x="8207024" y="4489301"/>
            <a:chExt cx="1543902" cy="711498"/>
          </a:xfrm>
        </p:grpSpPr>
        <p:sp>
          <p:nvSpPr>
            <p:cNvPr id="28" name="Rounded Rectangle 27">
              <a:extLst>
                <a:ext uri="{FF2B5EF4-FFF2-40B4-BE49-F238E27FC236}">
                  <a16:creationId xmlns:a16="http://schemas.microsoft.com/office/drawing/2014/main" id="{C0443C3E-9486-1E17-49C2-DECF407118AF}"/>
                </a:ext>
              </a:extLst>
            </p:cNvPr>
            <p:cNvSpPr/>
            <p:nvPr/>
          </p:nvSpPr>
          <p:spPr>
            <a:xfrm>
              <a:off x="8207024" y="4489301"/>
              <a:ext cx="1543902" cy="711498"/>
            </a:xfrm>
            <a:prstGeom prst="roundRect">
              <a:avLst>
                <a:gd name="adj" fmla="val 657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9" name="Graphic 28">
              <a:extLst>
                <a:ext uri="{FF2B5EF4-FFF2-40B4-BE49-F238E27FC236}">
                  <a16:creationId xmlns:a16="http://schemas.microsoft.com/office/drawing/2014/main" id="{8632FAC6-1678-008E-4DDF-6193D5B555D8}"/>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40337" b="40337"/>
            <a:stretch/>
          </p:blipFill>
          <p:spPr>
            <a:xfrm>
              <a:off x="8335468" y="4876445"/>
              <a:ext cx="1276735" cy="246731"/>
            </a:xfrm>
            <a:prstGeom prst="rect">
              <a:avLst/>
            </a:prstGeom>
          </p:spPr>
        </p:pic>
        <p:pic>
          <p:nvPicPr>
            <p:cNvPr id="30" name="Graphic 29">
              <a:extLst>
                <a:ext uri="{FF2B5EF4-FFF2-40B4-BE49-F238E27FC236}">
                  <a16:creationId xmlns:a16="http://schemas.microsoft.com/office/drawing/2014/main" id="{6C488491-D9A9-0198-A278-06A1BCE9F917}"/>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8429006" y="4489301"/>
              <a:ext cx="1089660" cy="340518"/>
            </a:xfrm>
            <a:prstGeom prst="rect">
              <a:avLst/>
            </a:prstGeom>
          </p:spPr>
        </p:pic>
      </p:grpSp>
      <p:sp>
        <p:nvSpPr>
          <p:cNvPr id="33" name="TextBox 32">
            <a:extLst>
              <a:ext uri="{FF2B5EF4-FFF2-40B4-BE49-F238E27FC236}">
                <a16:creationId xmlns:a16="http://schemas.microsoft.com/office/drawing/2014/main" id="{95F02BB6-BEEA-3FCE-3796-DF60919B7D79}"/>
              </a:ext>
            </a:extLst>
          </p:cNvPr>
          <p:cNvSpPr txBox="1"/>
          <p:nvPr/>
        </p:nvSpPr>
        <p:spPr>
          <a:xfrm>
            <a:off x="8138871" y="3609416"/>
            <a:ext cx="1189401" cy="505523"/>
          </a:xfrm>
          <a:prstGeom prst="rect">
            <a:avLst/>
          </a:prstGeom>
          <a:noFill/>
        </p:spPr>
        <p:txBody>
          <a:bodyPr wrap="square">
            <a:spAutoFit/>
          </a:bodyPr>
          <a:lstStyle/>
          <a:p>
            <a:pPr marL="0" marR="0" lvl="0" indent="0" algn="ctr" defTabSz="914400" rtl="0" eaLnBrk="1" fontAlgn="auto" latinLnBrk="0" hangingPunct="1">
              <a:lnSpc>
                <a:spcPts val="1660"/>
              </a:lnSpc>
              <a:spcBef>
                <a:spcPts val="0"/>
              </a:spcBef>
              <a:spcAft>
                <a:spcPts val="0"/>
              </a:spcAft>
              <a:buClr>
                <a:srgbClr val="000000"/>
              </a:buClr>
              <a:buSzTx/>
              <a:buFont typeface="Arial"/>
              <a:buNone/>
              <a:tabLst/>
              <a:defRPr/>
            </a:pPr>
            <a:r>
              <a:rPr kumimoji="0" lang="en-GB" sz="1000" b="0" i="0" u="none" strike="noStrike" kern="0" cap="none" spc="0" normalizeH="0" baseline="0" noProof="0" dirty="0" err="1">
                <a:ln>
                  <a:noFill/>
                </a:ln>
                <a:solidFill>
                  <a:srgbClr val="92D300"/>
                </a:solidFill>
                <a:effectLst/>
                <a:uLnTx/>
                <a:uFillTx/>
                <a:latin typeface="Montserrat" pitchFamily="2" charset="77"/>
                <a:cs typeface="Arial"/>
                <a:sym typeface="Arial"/>
              </a:rPr>
              <a:t>Drahtlose</a:t>
            </a:r>
            <a:endParaRPr kumimoji="0" lang="en-GB" sz="1000" b="0" i="0" u="none" strike="noStrike" kern="0" cap="none" spc="0" normalizeH="0" baseline="0" noProof="0" dirty="0">
              <a:ln>
                <a:noFill/>
              </a:ln>
              <a:solidFill>
                <a:srgbClr val="92D300"/>
              </a:solidFill>
              <a:effectLst/>
              <a:uLnTx/>
              <a:uFillTx/>
              <a:latin typeface="Montserrat" pitchFamily="2" charset="77"/>
              <a:cs typeface="Arial"/>
              <a:sym typeface="Arial"/>
            </a:endParaRPr>
          </a:p>
          <a:p>
            <a:pPr marL="0" marR="0" lvl="0" indent="0" algn="ctr" defTabSz="914400" rtl="0" eaLnBrk="1" fontAlgn="auto" latinLnBrk="0" hangingPunct="1">
              <a:lnSpc>
                <a:spcPts val="1660"/>
              </a:lnSpc>
              <a:spcBef>
                <a:spcPts val="0"/>
              </a:spcBef>
              <a:spcAft>
                <a:spcPts val="0"/>
              </a:spcAft>
              <a:buClr>
                <a:srgbClr val="000000"/>
              </a:buClr>
              <a:buSzTx/>
              <a:buFont typeface="Arial"/>
              <a:buNone/>
              <a:tabLst/>
              <a:defRPr/>
            </a:pPr>
            <a:r>
              <a:rPr kumimoji="0" lang="en-GB" sz="1000" b="0" i="0" u="none" strike="noStrike" kern="0" cap="none" spc="0" normalizeH="0" baseline="0" noProof="0" dirty="0">
                <a:ln>
                  <a:noFill/>
                </a:ln>
                <a:solidFill>
                  <a:srgbClr val="92D300"/>
                </a:solidFill>
                <a:effectLst/>
                <a:uLnTx/>
                <a:uFillTx/>
                <a:latin typeface="Montserrat" pitchFamily="2" charset="77"/>
                <a:cs typeface="Arial"/>
                <a:sym typeface="Arial"/>
              </a:rPr>
              <a:t>Schließsysteme</a:t>
            </a:r>
            <a:endParaRPr kumimoji="0" lang="en-US" sz="10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grpSp>
        <p:nvGrpSpPr>
          <p:cNvPr id="42" name="Group 41">
            <a:extLst>
              <a:ext uri="{FF2B5EF4-FFF2-40B4-BE49-F238E27FC236}">
                <a16:creationId xmlns:a16="http://schemas.microsoft.com/office/drawing/2014/main" id="{A8A7984F-2F6E-E420-D2DE-C5DEC625286A}"/>
              </a:ext>
            </a:extLst>
          </p:cNvPr>
          <p:cNvGrpSpPr/>
          <p:nvPr/>
        </p:nvGrpSpPr>
        <p:grpSpPr>
          <a:xfrm>
            <a:off x="1172199" y="2695038"/>
            <a:ext cx="1321388" cy="1432536"/>
            <a:chOff x="710511" y="3039553"/>
            <a:chExt cx="1444057" cy="1565523"/>
          </a:xfrm>
        </p:grpSpPr>
        <p:pic>
          <p:nvPicPr>
            <p:cNvPr id="43" name="Graphic 42" descr="Server with solid fill">
              <a:extLst>
                <a:ext uri="{FF2B5EF4-FFF2-40B4-BE49-F238E27FC236}">
                  <a16:creationId xmlns:a16="http://schemas.microsoft.com/office/drawing/2014/main" id="{66F031DB-28BE-A5FA-354B-2CAC416A6D4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81915" y="3039553"/>
              <a:ext cx="901247" cy="901246"/>
            </a:xfrm>
            <a:prstGeom prst="rect">
              <a:avLst/>
            </a:prstGeom>
          </p:spPr>
        </p:pic>
        <p:sp>
          <p:nvSpPr>
            <p:cNvPr id="44" name="TextBox 43">
              <a:extLst>
                <a:ext uri="{FF2B5EF4-FFF2-40B4-BE49-F238E27FC236}">
                  <a16:creationId xmlns:a16="http://schemas.microsoft.com/office/drawing/2014/main" id="{D0381FB7-2B91-AB5E-6AC8-BC0CAA760C91}"/>
                </a:ext>
              </a:extLst>
            </p:cNvPr>
            <p:cNvSpPr txBox="1"/>
            <p:nvPr/>
          </p:nvSpPr>
          <p:spPr>
            <a:xfrm>
              <a:off x="710511" y="4038819"/>
              <a:ext cx="1444057" cy="566257"/>
            </a:xfrm>
            <a:prstGeom prst="rect">
              <a:avLst/>
            </a:prstGeom>
            <a:noFill/>
          </p:spPr>
          <p:txBody>
            <a:bodyPr wrap="square">
              <a:spAutoFit/>
            </a:bodyPr>
            <a:lstStyle/>
            <a:p>
              <a:pPr marL="0" marR="0" lvl="0" indent="0" algn="ctr" defTabSz="914400" rtl="0" eaLnBrk="1" fontAlgn="auto" latinLnBrk="0" hangingPunct="1">
                <a:lnSpc>
                  <a:spcPts val="166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92D300"/>
                  </a:solidFill>
                  <a:effectLst/>
                  <a:uLnTx/>
                  <a:uFillTx/>
                  <a:latin typeface="Montserrat" pitchFamily="2" charset="77"/>
                  <a:cs typeface="Arial"/>
                  <a:sym typeface="Arial"/>
                </a:rPr>
                <a:t>Unternehmenssysteme</a:t>
              </a:r>
              <a:endParaRPr kumimoji="0" lang="en-US" sz="14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grpSp>
      <p:grpSp>
        <p:nvGrpSpPr>
          <p:cNvPr id="45" name="Group 44">
            <a:extLst>
              <a:ext uri="{FF2B5EF4-FFF2-40B4-BE49-F238E27FC236}">
                <a16:creationId xmlns:a16="http://schemas.microsoft.com/office/drawing/2014/main" id="{39B1F3FE-995E-7A2C-ED72-C725E0863F19}"/>
              </a:ext>
            </a:extLst>
          </p:cNvPr>
          <p:cNvGrpSpPr/>
          <p:nvPr/>
        </p:nvGrpSpPr>
        <p:grpSpPr>
          <a:xfrm>
            <a:off x="1121180" y="4373911"/>
            <a:ext cx="1412751" cy="949025"/>
            <a:chOff x="654756" y="4489302"/>
            <a:chExt cx="1543902" cy="1037126"/>
          </a:xfrm>
        </p:grpSpPr>
        <p:sp>
          <p:nvSpPr>
            <p:cNvPr id="46" name="Rounded Rectangle 45">
              <a:extLst>
                <a:ext uri="{FF2B5EF4-FFF2-40B4-BE49-F238E27FC236}">
                  <a16:creationId xmlns:a16="http://schemas.microsoft.com/office/drawing/2014/main" id="{3DB77F2D-BF57-BA4F-4C55-F719BEAEA23A}"/>
                </a:ext>
              </a:extLst>
            </p:cNvPr>
            <p:cNvSpPr/>
            <p:nvPr/>
          </p:nvSpPr>
          <p:spPr>
            <a:xfrm>
              <a:off x="654756" y="4489302"/>
              <a:ext cx="1543902" cy="1037126"/>
            </a:xfrm>
            <a:prstGeom prst="roundRect">
              <a:avLst>
                <a:gd name="adj" fmla="val 657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7" name="Graphic 46">
              <a:extLst>
                <a:ext uri="{FF2B5EF4-FFF2-40B4-BE49-F238E27FC236}">
                  <a16:creationId xmlns:a16="http://schemas.microsoft.com/office/drawing/2014/main" id="{9E742675-F2DC-1F1D-BDC5-18B29630734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59414" y="4591414"/>
              <a:ext cx="1146250" cy="190278"/>
            </a:xfrm>
            <a:prstGeom prst="rect">
              <a:avLst/>
            </a:prstGeom>
          </p:spPr>
        </p:pic>
        <p:pic>
          <p:nvPicPr>
            <p:cNvPr id="48" name="Picture 47" descr="Text&#10;&#10;Description automatically generated with medium confidence">
              <a:extLst>
                <a:ext uri="{FF2B5EF4-FFF2-40B4-BE49-F238E27FC236}">
                  <a16:creationId xmlns:a16="http://schemas.microsoft.com/office/drawing/2014/main" id="{BCFFF459-3CC4-A417-0F5C-470AC05D1E0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50628" y="4911342"/>
              <a:ext cx="1163821" cy="210409"/>
            </a:xfrm>
            <a:prstGeom prst="rect">
              <a:avLst/>
            </a:prstGeom>
            <a:ln>
              <a:noFill/>
            </a:ln>
          </p:spPr>
        </p:pic>
        <p:pic>
          <p:nvPicPr>
            <p:cNvPr id="49" name="Picture 48" descr="A red and grey logo&#10;&#10;Description automatically generated">
              <a:extLst>
                <a:ext uri="{FF2B5EF4-FFF2-40B4-BE49-F238E27FC236}">
                  <a16:creationId xmlns:a16="http://schemas.microsoft.com/office/drawing/2014/main" id="{558B7061-2074-CEE4-F144-3017A2A59E9B}"/>
                </a:ext>
              </a:extLst>
            </p:cNvPr>
            <p:cNvPicPr>
              <a:picLocks noChangeAspect="1"/>
            </p:cNvPicPr>
            <p:nvPr/>
          </p:nvPicPr>
          <p:blipFill>
            <a:blip r:embed="rId17"/>
            <a:stretch>
              <a:fillRect/>
            </a:stretch>
          </p:blipFill>
          <p:spPr>
            <a:xfrm>
              <a:off x="968715" y="5183025"/>
              <a:ext cx="914449" cy="273552"/>
            </a:xfrm>
            <a:prstGeom prst="rect">
              <a:avLst/>
            </a:prstGeom>
            <a:ln>
              <a:noFill/>
            </a:ln>
          </p:spPr>
        </p:pic>
      </p:grpSp>
      <p:grpSp>
        <p:nvGrpSpPr>
          <p:cNvPr id="50" name="Group 49">
            <a:extLst>
              <a:ext uri="{FF2B5EF4-FFF2-40B4-BE49-F238E27FC236}">
                <a16:creationId xmlns:a16="http://schemas.microsoft.com/office/drawing/2014/main" id="{BB7426D9-D643-0841-948A-929EBD3A81DA}"/>
              </a:ext>
            </a:extLst>
          </p:cNvPr>
          <p:cNvGrpSpPr/>
          <p:nvPr/>
        </p:nvGrpSpPr>
        <p:grpSpPr>
          <a:xfrm>
            <a:off x="9869656" y="2696229"/>
            <a:ext cx="1189401" cy="1607655"/>
            <a:chOff x="10215387" y="3040853"/>
            <a:chExt cx="1299818" cy="1756899"/>
          </a:xfrm>
        </p:grpSpPr>
        <p:grpSp>
          <p:nvGrpSpPr>
            <p:cNvPr id="51" name="Group 50">
              <a:extLst>
                <a:ext uri="{FF2B5EF4-FFF2-40B4-BE49-F238E27FC236}">
                  <a16:creationId xmlns:a16="http://schemas.microsoft.com/office/drawing/2014/main" id="{ABF5193E-3548-BD2C-2D71-0D2AF405E804}"/>
                </a:ext>
              </a:extLst>
            </p:cNvPr>
            <p:cNvGrpSpPr/>
            <p:nvPr/>
          </p:nvGrpSpPr>
          <p:grpSpPr>
            <a:xfrm>
              <a:off x="10472885" y="3040853"/>
              <a:ext cx="784820" cy="807367"/>
              <a:chOff x="11493130" y="3671172"/>
              <a:chExt cx="796274" cy="819150"/>
            </a:xfrm>
          </p:grpSpPr>
          <p:sp>
            <p:nvSpPr>
              <p:cNvPr id="53" name="Freeform 52">
                <a:extLst>
                  <a:ext uri="{FF2B5EF4-FFF2-40B4-BE49-F238E27FC236}">
                    <a16:creationId xmlns:a16="http://schemas.microsoft.com/office/drawing/2014/main" id="{53C1537D-B076-DFA5-202D-C56DA4489062}"/>
                  </a:ext>
                </a:extLst>
              </p:cNvPr>
              <p:cNvSpPr/>
              <p:nvPr/>
            </p:nvSpPr>
            <p:spPr>
              <a:xfrm>
                <a:off x="12045009" y="4024276"/>
                <a:ext cx="244395" cy="274865"/>
              </a:xfrm>
              <a:custGeom>
                <a:avLst/>
                <a:gdLst>
                  <a:gd name="connsiteX0" fmla="*/ 117157 w 152444"/>
                  <a:gd name="connsiteY0" fmla="*/ 0 h 171450"/>
                  <a:gd name="connsiteX1" fmla="*/ 36195 w 152444"/>
                  <a:gd name="connsiteY1" fmla="*/ 0 h 171450"/>
                  <a:gd name="connsiteX2" fmla="*/ 0 w 152444"/>
                  <a:gd name="connsiteY2" fmla="*/ 86677 h 171450"/>
                  <a:gd name="connsiteX3" fmla="*/ 76200 w 152444"/>
                  <a:gd name="connsiteY3" fmla="*/ 171450 h 171450"/>
                  <a:gd name="connsiteX4" fmla="*/ 152400 w 152444"/>
                  <a:gd name="connsiteY4" fmla="*/ 86677 h 171450"/>
                  <a:gd name="connsiteX5" fmla="*/ 117157 w 152444"/>
                  <a:gd name="connsiteY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444" h="171450">
                    <a:moveTo>
                      <a:pt x="117157" y="0"/>
                    </a:moveTo>
                    <a:lnTo>
                      <a:pt x="36195" y="0"/>
                    </a:lnTo>
                    <a:cubicBezTo>
                      <a:pt x="14288" y="20955"/>
                      <a:pt x="0" y="56198"/>
                      <a:pt x="0" y="86677"/>
                    </a:cubicBezTo>
                    <a:cubicBezTo>
                      <a:pt x="0" y="133350"/>
                      <a:pt x="34290" y="171450"/>
                      <a:pt x="76200" y="171450"/>
                    </a:cubicBezTo>
                    <a:cubicBezTo>
                      <a:pt x="118110" y="171450"/>
                      <a:pt x="152400" y="133350"/>
                      <a:pt x="152400" y="86677"/>
                    </a:cubicBezTo>
                    <a:cubicBezTo>
                      <a:pt x="153352" y="56198"/>
                      <a:pt x="139065" y="20955"/>
                      <a:pt x="117157" y="0"/>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92D300"/>
                  </a:solidFill>
                  <a:effectLst/>
                  <a:uLnTx/>
                  <a:uFillTx/>
                  <a:latin typeface="Montserrat" pitchFamily="2" charset="77"/>
                  <a:cs typeface="Arial"/>
                  <a:sym typeface="Arial"/>
                </a:endParaRPr>
              </a:p>
            </p:txBody>
          </p:sp>
          <p:sp>
            <p:nvSpPr>
              <p:cNvPr id="54" name="Freeform 53">
                <a:extLst>
                  <a:ext uri="{FF2B5EF4-FFF2-40B4-BE49-F238E27FC236}">
                    <a16:creationId xmlns:a16="http://schemas.microsoft.com/office/drawing/2014/main" id="{FFDB02EA-BC00-95D4-D665-2BAFED5AAAD5}"/>
                  </a:ext>
                </a:extLst>
              </p:cNvPr>
              <p:cNvSpPr/>
              <p:nvPr/>
            </p:nvSpPr>
            <p:spPr>
              <a:xfrm>
                <a:off x="12144747" y="3871197"/>
                <a:ext cx="64556" cy="38100"/>
              </a:xfrm>
              <a:custGeom>
                <a:avLst/>
                <a:gdLst>
                  <a:gd name="connsiteX0" fmla="*/ 13228 w 64556"/>
                  <a:gd name="connsiteY0" fmla="*/ 38100 h 38100"/>
                  <a:gd name="connsiteX1" fmla="*/ 51328 w 64556"/>
                  <a:gd name="connsiteY1" fmla="*/ 38100 h 38100"/>
                  <a:gd name="connsiteX2" fmla="*/ 63711 w 64556"/>
                  <a:gd name="connsiteY2" fmla="*/ 13335 h 38100"/>
                  <a:gd name="connsiteX3" fmla="*/ 55139 w 64556"/>
                  <a:gd name="connsiteY3" fmla="*/ 0 h 38100"/>
                  <a:gd name="connsiteX4" fmla="*/ 9418 w 64556"/>
                  <a:gd name="connsiteY4" fmla="*/ 0 h 38100"/>
                  <a:gd name="connsiteX5" fmla="*/ 846 w 64556"/>
                  <a:gd name="connsiteY5" fmla="*/ 13335 h 38100"/>
                  <a:gd name="connsiteX6" fmla="*/ 13228 w 64556"/>
                  <a:gd name="connsiteY6" fmla="*/ 3810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556" h="38100">
                    <a:moveTo>
                      <a:pt x="13228" y="38100"/>
                    </a:moveTo>
                    <a:lnTo>
                      <a:pt x="51328" y="38100"/>
                    </a:lnTo>
                    <a:lnTo>
                      <a:pt x="63711" y="13335"/>
                    </a:lnTo>
                    <a:cubicBezTo>
                      <a:pt x="66568" y="6668"/>
                      <a:pt x="61806" y="0"/>
                      <a:pt x="55139" y="0"/>
                    </a:cubicBezTo>
                    <a:lnTo>
                      <a:pt x="9418" y="0"/>
                    </a:lnTo>
                    <a:cubicBezTo>
                      <a:pt x="2751" y="0"/>
                      <a:pt x="-2011" y="7620"/>
                      <a:pt x="846" y="13335"/>
                    </a:cubicBezTo>
                    <a:lnTo>
                      <a:pt x="13228" y="38100"/>
                    </a:ln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92D300"/>
                  </a:solidFill>
                  <a:effectLst/>
                  <a:uLnTx/>
                  <a:uFillTx/>
                  <a:latin typeface="Montserrat" pitchFamily="2" charset="77"/>
                  <a:cs typeface="Arial"/>
                  <a:sym typeface="Arial"/>
                </a:endParaRPr>
              </a:p>
            </p:txBody>
          </p:sp>
          <p:sp>
            <p:nvSpPr>
              <p:cNvPr id="55" name="Freeform 54">
                <a:extLst>
                  <a:ext uri="{FF2B5EF4-FFF2-40B4-BE49-F238E27FC236}">
                    <a16:creationId xmlns:a16="http://schemas.microsoft.com/office/drawing/2014/main" id="{FA0B9E59-025F-BFA7-F040-577140D3B60F}"/>
                  </a:ext>
                </a:extLst>
              </p:cNvPr>
              <p:cNvSpPr/>
              <p:nvPr/>
            </p:nvSpPr>
            <p:spPr>
              <a:xfrm>
                <a:off x="11493130" y="3833097"/>
                <a:ext cx="731520" cy="657225"/>
              </a:xfrm>
              <a:custGeom>
                <a:avLst/>
                <a:gdLst>
                  <a:gd name="connsiteX0" fmla="*/ 731520 w 731520"/>
                  <a:gd name="connsiteY0" fmla="*/ 133350 h 657225"/>
                  <a:gd name="connsiteX1" fmla="*/ 693420 w 731520"/>
                  <a:gd name="connsiteY1" fmla="*/ 95250 h 657225"/>
                  <a:gd name="connsiteX2" fmla="*/ 609600 w 731520"/>
                  <a:gd name="connsiteY2" fmla="*/ 95250 h 657225"/>
                  <a:gd name="connsiteX3" fmla="*/ 467678 w 731520"/>
                  <a:gd name="connsiteY3" fmla="*/ 5715 h 657225"/>
                  <a:gd name="connsiteX4" fmla="*/ 447675 w 731520"/>
                  <a:gd name="connsiteY4" fmla="*/ 0 h 657225"/>
                  <a:gd name="connsiteX5" fmla="*/ 285750 w 731520"/>
                  <a:gd name="connsiteY5" fmla="*/ 0 h 657225"/>
                  <a:gd name="connsiteX6" fmla="*/ 252413 w 731520"/>
                  <a:gd name="connsiteY6" fmla="*/ 20003 h 657225"/>
                  <a:gd name="connsiteX7" fmla="*/ 190500 w 731520"/>
                  <a:gd name="connsiteY7" fmla="*/ 134302 h 657225"/>
                  <a:gd name="connsiteX8" fmla="*/ 205740 w 731520"/>
                  <a:gd name="connsiteY8" fmla="*/ 185738 h 657225"/>
                  <a:gd name="connsiteX9" fmla="*/ 223838 w 731520"/>
                  <a:gd name="connsiteY9" fmla="*/ 190500 h 657225"/>
                  <a:gd name="connsiteX10" fmla="*/ 257175 w 731520"/>
                  <a:gd name="connsiteY10" fmla="*/ 170498 h 657225"/>
                  <a:gd name="connsiteX11" fmla="*/ 308610 w 731520"/>
                  <a:gd name="connsiteY11" fmla="*/ 76200 h 657225"/>
                  <a:gd name="connsiteX12" fmla="*/ 364808 w 731520"/>
                  <a:gd name="connsiteY12" fmla="*/ 76200 h 657225"/>
                  <a:gd name="connsiteX13" fmla="*/ 196215 w 731520"/>
                  <a:gd name="connsiteY13" fmla="*/ 390525 h 657225"/>
                  <a:gd name="connsiteX14" fmla="*/ 38100 w 731520"/>
                  <a:gd name="connsiteY14" fmla="*/ 390525 h 657225"/>
                  <a:gd name="connsiteX15" fmla="*/ 0 w 731520"/>
                  <a:gd name="connsiteY15" fmla="*/ 428625 h 657225"/>
                  <a:gd name="connsiteX16" fmla="*/ 38100 w 731520"/>
                  <a:gd name="connsiteY16" fmla="*/ 466725 h 657225"/>
                  <a:gd name="connsiteX17" fmla="*/ 219075 w 731520"/>
                  <a:gd name="connsiteY17" fmla="*/ 466725 h 657225"/>
                  <a:gd name="connsiteX18" fmla="*/ 252413 w 731520"/>
                  <a:gd name="connsiteY18" fmla="*/ 446723 h 657225"/>
                  <a:gd name="connsiteX19" fmla="*/ 318135 w 731520"/>
                  <a:gd name="connsiteY19" fmla="*/ 324803 h 657225"/>
                  <a:gd name="connsiteX20" fmla="*/ 445770 w 731520"/>
                  <a:gd name="connsiteY20" fmla="*/ 460058 h 657225"/>
                  <a:gd name="connsiteX21" fmla="*/ 420053 w 731520"/>
                  <a:gd name="connsiteY21" fmla="*/ 612458 h 657225"/>
                  <a:gd name="connsiteX22" fmla="*/ 451485 w 731520"/>
                  <a:gd name="connsiteY22" fmla="*/ 656273 h 657225"/>
                  <a:gd name="connsiteX23" fmla="*/ 458153 w 731520"/>
                  <a:gd name="connsiteY23" fmla="*/ 657225 h 657225"/>
                  <a:gd name="connsiteX24" fmla="*/ 495300 w 731520"/>
                  <a:gd name="connsiteY24" fmla="*/ 625793 h 657225"/>
                  <a:gd name="connsiteX25" fmla="*/ 523875 w 731520"/>
                  <a:gd name="connsiteY25" fmla="*/ 454342 h 657225"/>
                  <a:gd name="connsiteX26" fmla="*/ 514350 w 731520"/>
                  <a:gd name="connsiteY26" fmla="*/ 421958 h 657225"/>
                  <a:gd name="connsiteX27" fmla="*/ 399098 w 731520"/>
                  <a:gd name="connsiteY27" fmla="*/ 299085 h 657225"/>
                  <a:gd name="connsiteX28" fmla="*/ 498158 w 731520"/>
                  <a:gd name="connsiteY28" fmla="*/ 114300 h 657225"/>
                  <a:gd name="connsiteX29" fmla="*/ 578168 w 731520"/>
                  <a:gd name="connsiteY29" fmla="*/ 164783 h 657225"/>
                  <a:gd name="connsiteX30" fmla="*/ 598170 w 731520"/>
                  <a:gd name="connsiteY30" fmla="*/ 170498 h 657225"/>
                  <a:gd name="connsiteX31" fmla="*/ 693420 w 731520"/>
                  <a:gd name="connsiteY31" fmla="*/ 170498 h 657225"/>
                  <a:gd name="connsiteX32" fmla="*/ 731520 w 731520"/>
                  <a:gd name="connsiteY32" fmla="*/ 133350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31520" h="657225">
                    <a:moveTo>
                      <a:pt x="731520" y="133350"/>
                    </a:moveTo>
                    <a:cubicBezTo>
                      <a:pt x="731520" y="112395"/>
                      <a:pt x="714375" y="95250"/>
                      <a:pt x="693420" y="95250"/>
                    </a:cubicBezTo>
                    <a:lnTo>
                      <a:pt x="609600" y="95250"/>
                    </a:lnTo>
                    <a:lnTo>
                      <a:pt x="467678" y="5715"/>
                    </a:lnTo>
                    <a:cubicBezTo>
                      <a:pt x="461963" y="1905"/>
                      <a:pt x="455295" y="0"/>
                      <a:pt x="447675" y="0"/>
                    </a:cubicBezTo>
                    <a:lnTo>
                      <a:pt x="285750" y="0"/>
                    </a:lnTo>
                    <a:cubicBezTo>
                      <a:pt x="271463" y="0"/>
                      <a:pt x="259080" y="7620"/>
                      <a:pt x="252413" y="20003"/>
                    </a:cubicBezTo>
                    <a:lnTo>
                      <a:pt x="190500" y="134302"/>
                    </a:lnTo>
                    <a:cubicBezTo>
                      <a:pt x="180023" y="152400"/>
                      <a:pt x="187643" y="176213"/>
                      <a:pt x="205740" y="185738"/>
                    </a:cubicBezTo>
                    <a:cubicBezTo>
                      <a:pt x="211455" y="188595"/>
                      <a:pt x="218123" y="190500"/>
                      <a:pt x="223838" y="190500"/>
                    </a:cubicBezTo>
                    <a:cubicBezTo>
                      <a:pt x="237172" y="190500"/>
                      <a:pt x="250508" y="182880"/>
                      <a:pt x="257175" y="170498"/>
                    </a:cubicBezTo>
                    <a:lnTo>
                      <a:pt x="308610" y="76200"/>
                    </a:lnTo>
                    <a:lnTo>
                      <a:pt x="364808" y="76200"/>
                    </a:lnTo>
                    <a:lnTo>
                      <a:pt x="196215" y="390525"/>
                    </a:lnTo>
                    <a:lnTo>
                      <a:pt x="38100" y="390525"/>
                    </a:lnTo>
                    <a:cubicBezTo>
                      <a:pt x="17145" y="390525"/>
                      <a:pt x="0" y="407670"/>
                      <a:pt x="0" y="428625"/>
                    </a:cubicBezTo>
                    <a:cubicBezTo>
                      <a:pt x="0" y="449580"/>
                      <a:pt x="17145" y="466725"/>
                      <a:pt x="38100" y="466725"/>
                    </a:cubicBezTo>
                    <a:lnTo>
                      <a:pt x="219075" y="466725"/>
                    </a:lnTo>
                    <a:cubicBezTo>
                      <a:pt x="233363" y="466725"/>
                      <a:pt x="245745" y="459105"/>
                      <a:pt x="252413" y="446723"/>
                    </a:cubicBezTo>
                    <a:lnTo>
                      <a:pt x="318135" y="324803"/>
                    </a:lnTo>
                    <a:lnTo>
                      <a:pt x="445770" y="460058"/>
                    </a:lnTo>
                    <a:lnTo>
                      <a:pt x="420053" y="612458"/>
                    </a:lnTo>
                    <a:cubicBezTo>
                      <a:pt x="416243" y="633413"/>
                      <a:pt x="430530" y="652463"/>
                      <a:pt x="451485" y="656273"/>
                    </a:cubicBezTo>
                    <a:cubicBezTo>
                      <a:pt x="453390" y="656273"/>
                      <a:pt x="455295" y="657225"/>
                      <a:pt x="458153" y="657225"/>
                    </a:cubicBezTo>
                    <a:cubicBezTo>
                      <a:pt x="476250" y="657225"/>
                      <a:pt x="492443" y="643890"/>
                      <a:pt x="495300" y="625793"/>
                    </a:cubicBezTo>
                    <a:lnTo>
                      <a:pt x="523875" y="454342"/>
                    </a:lnTo>
                    <a:cubicBezTo>
                      <a:pt x="525780" y="442913"/>
                      <a:pt x="521970" y="430530"/>
                      <a:pt x="514350" y="421958"/>
                    </a:cubicBezTo>
                    <a:lnTo>
                      <a:pt x="399098" y="299085"/>
                    </a:lnTo>
                    <a:lnTo>
                      <a:pt x="498158" y="114300"/>
                    </a:lnTo>
                    <a:lnTo>
                      <a:pt x="578168" y="164783"/>
                    </a:lnTo>
                    <a:cubicBezTo>
                      <a:pt x="583883" y="168593"/>
                      <a:pt x="591503" y="170498"/>
                      <a:pt x="598170" y="170498"/>
                    </a:cubicBezTo>
                    <a:lnTo>
                      <a:pt x="693420" y="170498"/>
                    </a:lnTo>
                    <a:cubicBezTo>
                      <a:pt x="714375" y="171450"/>
                      <a:pt x="731520" y="154305"/>
                      <a:pt x="731520" y="133350"/>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92D300"/>
                  </a:solidFill>
                  <a:effectLst/>
                  <a:uLnTx/>
                  <a:uFillTx/>
                  <a:latin typeface="Montserrat" pitchFamily="2" charset="77"/>
                  <a:cs typeface="Arial"/>
                  <a:sym typeface="Arial"/>
                </a:endParaRPr>
              </a:p>
            </p:txBody>
          </p:sp>
          <p:sp>
            <p:nvSpPr>
              <p:cNvPr id="56" name="Freeform 55">
                <a:extLst>
                  <a:ext uri="{FF2B5EF4-FFF2-40B4-BE49-F238E27FC236}">
                    <a16:creationId xmlns:a16="http://schemas.microsoft.com/office/drawing/2014/main" id="{496ADD53-4542-962E-FC89-82EE5DAEDEF0}"/>
                  </a:ext>
                </a:extLst>
              </p:cNvPr>
              <p:cNvSpPr/>
              <p:nvPr/>
            </p:nvSpPr>
            <p:spPr>
              <a:xfrm>
                <a:off x="11931281" y="3671172"/>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92D300"/>
                  </a:solidFill>
                  <a:effectLst/>
                  <a:uLnTx/>
                  <a:uFillTx/>
                  <a:latin typeface="Montserrat" pitchFamily="2" charset="77"/>
                  <a:cs typeface="Arial"/>
                  <a:sym typeface="Arial"/>
                </a:endParaRPr>
              </a:p>
            </p:txBody>
          </p:sp>
        </p:grpSp>
        <p:sp>
          <p:nvSpPr>
            <p:cNvPr id="52" name="TextBox 51">
              <a:extLst>
                <a:ext uri="{FF2B5EF4-FFF2-40B4-BE49-F238E27FC236}">
                  <a16:creationId xmlns:a16="http://schemas.microsoft.com/office/drawing/2014/main" id="{344FB811-F975-776F-7EF4-53FA671AC265}"/>
                </a:ext>
              </a:extLst>
            </p:cNvPr>
            <p:cNvSpPr txBox="1"/>
            <p:nvPr/>
          </p:nvSpPr>
          <p:spPr>
            <a:xfrm>
              <a:off x="10215387" y="3993178"/>
              <a:ext cx="1299818" cy="804574"/>
            </a:xfrm>
            <a:prstGeom prst="rect">
              <a:avLst/>
            </a:prstGeom>
            <a:noFill/>
          </p:spPr>
          <p:txBody>
            <a:bodyPr wrap="square">
              <a:spAutoFit/>
            </a:bodyPr>
            <a:lstStyle/>
            <a:p>
              <a:pPr marL="0" marR="0" lvl="0" indent="0" algn="ctr" defTabSz="914400" rtl="0" eaLnBrk="1" fontAlgn="auto" latinLnBrk="0" hangingPunct="1">
                <a:lnSpc>
                  <a:spcPts val="1660"/>
                </a:lnSpc>
                <a:spcBef>
                  <a:spcPts val="0"/>
                </a:spcBef>
                <a:spcAft>
                  <a:spcPts val="0"/>
                </a:spcAft>
                <a:buClr>
                  <a:srgbClr val="000000"/>
                </a:buClr>
                <a:buSzTx/>
                <a:buFont typeface="Arial"/>
                <a:buNone/>
                <a:tabLst/>
                <a:defRPr/>
              </a:pPr>
              <a:r>
                <a:rPr kumimoji="0" lang="en-GB" sz="1000" b="0" i="0" u="none" strike="noStrike" kern="0" cap="none" spc="0" normalizeH="0" baseline="0" noProof="0" dirty="0">
                  <a:ln>
                    <a:noFill/>
                  </a:ln>
                  <a:solidFill>
                    <a:srgbClr val="92D300"/>
                  </a:solidFill>
                  <a:effectLst/>
                  <a:uLnTx/>
                  <a:uFillTx/>
                  <a:latin typeface="Montserrat" pitchFamily="2" charset="77"/>
                  <a:cs typeface="Arial"/>
                  <a:sym typeface="Arial"/>
                </a:rPr>
                <a:t>Einbruchschutz</a:t>
              </a:r>
            </a:p>
            <a:p>
              <a:pPr marL="0" marR="0" lvl="0" indent="0" algn="ctr" defTabSz="914400" rtl="0" eaLnBrk="1" fontAlgn="auto" latinLnBrk="0" hangingPunct="1">
                <a:lnSpc>
                  <a:spcPts val="1660"/>
                </a:lnSpc>
                <a:spcBef>
                  <a:spcPts val="0"/>
                </a:spcBef>
                <a:spcAft>
                  <a:spcPts val="0"/>
                </a:spcAft>
                <a:buClr>
                  <a:srgbClr val="000000"/>
                </a:buClr>
                <a:buSzTx/>
                <a:buFont typeface="Arial"/>
                <a:buNone/>
                <a:tabLst/>
                <a:defRPr/>
              </a:pPr>
              <a:r>
                <a:rPr kumimoji="0" lang="en-GB" sz="1000" b="0" i="0" u="none" strike="noStrike" kern="0" cap="none" spc="0" normalizeH="0" baseline="0" noProof="0" dirty="0">
                  <a:ln>
                    <a:noFill/>
                  </a:ln>
                  <a:solidFill>
                    <a:srgbClr val="92D300"/>
                  </a:solidFill>
                  <a:effectLst/>
                  <a:uLnTx/>
                  <a:uFillTx/>
                  <a:latin typeface="Montserrat" pitchFamily="2" charset="77"/>
                  <a:cs typeface="Arial"/>
                  <a:sym typeface="Arial"/>
                </a:rPr>
                <a:t>Systeme</a:t>
              </a:r>
            </a:p>
            <a:p>
              <a:pPr marL="0" marR="0" lvl="0" indent="0" algn="ctr" defTabSz="914400" rtl="0" eaLnBrk="1" fontAlgn="auto" latinLnBrk="0" hangingPunct="1">
                <a:lnSpc>
                  <a:spcPts val="166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92D300"/>
                </a:solidFill>
                <a:effectLst/>
                <a:uLnTx/>
                <a:uFillTx/>
                <a:latin typeface="Montserrat" pitchFamily="2" charset="77"/>
                <a:cs typeface="Arial"/>
                <a:sym typeface="Arial"/>
              </a:endParaRPr>
            </a:p>
          </p:txBody>
        </p:sp>
      </p:grpSp>
      <p:grpSp>
        <p:nvGrpSpPr>
          <p:cNvPr id="57" name="Group 56">
            <a:extLst>
              <a:ext uri="{FF2B5EF4-FFF2-40B4-BE49-F238E27FC236}">
                <a16:creationId xmlns:a16="http://schemas.microsoft.com/office/drawing/2014/main" id="{2449EE45-33A9-47EF-0A79-8724059E63D6}"/>
              </a:ext>
            </a:extLst>
          </p:cNvPr>
          <p:cNvGrpSpPr/>
          <p:nvPr/>
        </p:nvGrpSpPr>
        <p:grpSpPr>
          <a:xfrm>
            <a:off x="9756997" y="4373910"/>
            <a:ext cx="1412751" cy="400446"/>
            <a:chOff x="10092269" y="4489301"/>
            <a:chExt cx="1543902" cy="437621"/>
          </a:xfrm>
        </p:grpSpPr>
        <p:sp>
          <p:nvSpPr>
            <p:cNvPr id="58" name="Rounded Rectangle 57">
              <a:extLst>
                <a:ext uri="{FF2B5EF4-FFF2-40B4-BE49-F238E27FC236}">
                  <a16:creationId xmlns:a16="http://schemas.microsoft.com/office/drawing/2014/main" id="{E9AC5C7F-05CC-24C0-2E8E-1EC6443D7144}"/>
                </a:ext>
              </a:extLst>
            </p:cNvPr>
            <p:cNvSpPr/>
            <p:nvPr/>
          </p:nvSpPr>
          <p:spPr>
            <a:xfrm>
              <a:off x="10092269" y="4489301"/>
              <a:ext cx="1543902" cy="437621"/>
            </a:xfrm>
            <a:prstGeom prst="roundRect">
              <a:avLst>
                <a:gd name="adj" fmla="val 657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9" name="Picture 58" descr="A blue and white logo&#10;&#10;Description automatically generated">
              <a:extLst>
                <a:ext uri="{FF2B5EF4-FFF2-40B4-BE49-F238E27FC236}">
                  <a16:creationId xmlns:a16="http://schemas.microsoft.com/office/drawing/2014/main" id="{A8A7FA4D-CBF6-811D-5240-F43B070AC5D5}"/>
                </a:ext>
              </a:extLst>
            </p:cNvPr>
            <p:cNvPicPr>
              <a:picLocks noChangeAspect="1"/>
            </p:cNvPicPr>
            <p:nvPr/>
          </p:nvPicPr>
          <p:blipFill>
            <a:blip r:embed="rId18"/>
            <a:srcRect l="8467" t="39174" r="8467" b="39174"/>
            <a:stretch/>
          </p:blipFill>
          <p:spPr>
            <a:xfrm>
              <a:off x="10295146" y="4546011"/>
              <a:ext cx="1147150" cy="299022"/>
            </a:xfrm>
            <a:prstGeom prst="rect">
              <a:avLst/>
            </a:prstGeom>
            <a:ln>
              <a:noFill/>
            </a:ln>
          </p:spPr>
        </p:pic>
      </p:grpSp>
      <p:grpSp>
        <p:nvGrpSpPr>
          <p:cNvPr id="60" name="Group 59">
            <a:extLst>
              <a:ext uri="{FF2B5EF4-FFF2-40B4-BE49-F238E27FC236}">
                <a16:creationId xmlns:a16="http://schemas.microsoft.com/office/drawing/2014/main" id="{B94E093F-125A-82D2-F018-80E766431BC2}"/>
              </a:ext>
            </a:extLst>
          </p:cNvPr>
          <p:cNvGrpSpPr/>
          <p:nvPr/>
        </p:nvGrpSpPr>
        <p:grpSpPr>
          <a:xfrm>
            <a:off x="2742978" y="4373910"/>
            <a:ext cx="1412751" cy="1883411"/>
            <a:chOff x="2427112" y="4489301"/>
            <a:chExt cx="1543902" cy="2058255"/>
          </a:xfrm>
        </p:grpSpPr>
        <p:sp>
          <p:nvSpPr>
            <p:cNvPr id="61" name="Rounded Rectangle 60">
              <a:extLst>
                <a:ext uri="{FF2B5EF4-FFF2-40B4-BE49-F238E27FC236}">
                  <a16:creationId xmlns:a16="http://schemas.microsoft.com/office/drawing/2014/main" id="{37B8E989-6298-5C59-795D-32A032CC0A92}"/>
                </a:ext>
              </a:extLst>
            </p:cNvPr>
            <p:cNvSpPr/>
            <p:nvPr/>
          </p:nvSpPr>
          <p:spPr>
            <a:xfrm>
              <a:off x="2427112" y="4489301"/>
              <a:ext cx="1543902" cy="2058255"/>
            </a:xfrm>
            <a:prstGeom prst="roundRect">
              <a:avLst>
                <a:gd name="adj" fmla="val 657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2" name="Graphic 61">
              <a:extLst>
                <a:ext uri="{FF2B5EF4-FFF2-40B4-BE49-F238E27FC236}">
                  <a16:creationId xmlns:a16="http://schemas.microsoft.com/office/drawing/2014/main" id="{B62897A9-C392-CED1-F342-09675F9ACD22}"/>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38422" b="38422"/>
            <a:stretch/>
          </p:blipFill>
          <p:spPr>
            <a:xfrm>
              <a:off x="2615584" y="5175350"/>
              <a:ext cx="1162496" cy="269185"/>
            </a:xfrm>
            <a:prstGeom prst="rect">
              <a:avLst/>
            </a:prstGeom>
          </p:spPr>
        </p:pic>
        <p:pic>
          <p:nvPicPr>
            <p:cNvPr id="63" name="Graphic 62">
              <a:extLst>
                <a:ext uri="{FF2B5EF4-FFF2-40B4-BE49-F238E27FC236}">
                  <a16:creationId xmlns:a16="http://schemas.microsoft.com/office/drawing/2014/main" id="{12C40F78-F578-09B7-F159-A56FEE1D630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0"/>
                </a:ext>
              </a:extLst>
            </a:blip>
            <a:srcRect t="40950" b="40950"/>
            <a:stretch/>
          </p:blipFill>
          <p:spPr>
            <a:xfrm>
              <a:off x="2770277" y="4926922"/>
              <a:ext cx="920121" cy="166539"/>
            </a:xfrm>
            <a:prstGeom prst="rect">
              <a:avLst/>
            </a:prstGeom>
          </p:spPr>
        </p:pic>
        <p:pic>
          <p:nvPicPr>
            <p:cNvPr id="64" name="Graphic 63">
              <a:extLst>
                <a:ext uri="{FF2B5EF4-FFF2-40B4-BE49-F238E27FC236}">
                  <a16:creationId xmlns:a16="http://schemas.microsoft.com/office/drawing/2014/main" id="{79C8AE27-A0BB-92A2-B871-433E8807EA8C}"/>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2736772" y="4597307"/>
              <a:ext cx="920122" cy="247726"/>
            </a:xfrm>
            <a:prstGeom prst="rect">
              <a:avLst/>
            </a:prstGeom>
          </p:spPr>
        </p:pic>
        <p:pic>
          <p:nvPicPr>
            <p:cNvPr id="65" name="Graphic 64">
              <a:extLst>
                <a:ext uri="{FF2B5EF4-FFF2-40B4-BE49-F238E27FC236}">
                  <a16:creationId xmlns:a16="http://schemas.microsoft.com/office/drawing/2014/main" id="{85FE6C85-1C86-EFC9-38D3-0E0F66818EEC}"/>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2793700" y="5526427"/>
              <a:ext cx="806266" cy="165949"/>
            </a:xfrm>
            <a:prstGeom prst="rect">
              <a:avLst/>
            </a:prstGeom>
          </p:spPr>
        </p:pic>
        <p:pic>
          <p:nvPicPr>
            <p:cNvPr id="66" name="Graphic 65">
              <a:extLst>
                <a:ext uri="{FF2B5EF4-FFF2-40B4-BE49-F238E27FC236}">
                  <a16:creationId xmlns:a16="http://schemas.microsoft.com/office/drawing/2014/main" id="{0FBCD100-A040-0756-A178-7195490A1E9E}"/>
                </a:ext>
              </a:extLst>
            </p:cNvPr>
            <p:cNvPicPr>
              <a:picLocks noChangeAspect="1"/>
            </p:cNvPicPr>
            <p:nvPr/>
          </p:nvPicPr>
          <p:blipFill>
            <a:blip>
              <a:extLst>
                <a:ext uri="{96DAC541-7B7A-43D3-8B79-37D633B846F1}">
                  <asvg:svgBlip xmlns:asvg="http://schemas.microsoft.com/office/drawing/2016/SVG/main" r:embed="rId23"/>
                </a:ext>
              </a:extLst>
            </a:blip>
            <a:srcRect t="25291" b="25291"/>
            <a:stretch/>
          </p:blipFill>
          <p:spPr>
            <a:xfrm>
              <a:off x="2776216" y="5808399"/>
              <a:ext cx="823750" cy="271386"/>
            </a:xfrm>
            <a:prstGeom prst="rect">
              <a:avLst/>
            </a:prstGeom>
          </p:spPr>
        </p:pic>
        <p:pic>
          <p:nvPicPr>
            <p:cNvPr id="67" name="Graphic 66">
              <a:extLst>
                <a:ext uri="{FF2B5EF4-FFF2-40B4-BE49-F238E27FC236}">
                  <a16:creationId xmlns:a16="http://schemas.microsoft.com/office/drawing/2014/main" id="{263219A1-EA35-FB2D-56B4-14A8CD78DBAF}"/>
                </a:ext>
              </a:extLst>
            </p:cNvPr>
            <p:cNvPicPr>
              <a:picLocks noChangeAspect="1"/>
            </p:cNvPicPr>
            <p:nvPr/>
          </p:nvPicPr>
          <p:blipFill>
            <a:blip>
              <a:extLst>
                <a:ext uri="{96DAC541-7B7A-43D3-8B79-37D633B846F1}">
                  <asvg:svgBlip xmlns:asvg="http://schemas.microsoft.com/office/drawing/2016/SVG/main" r:embed="rId24"/>
                </a:ext>
              </a:extLst>
            </a:blip>
            <a:srcRect t="38287" b="38287"/>
            <a:stretch/>
          </p:blipFill>
          <p:spPr>
            <a:xfrm>
              <a:off x="2615584" y="6127538"/>
              <a:ext cx="1162496" cy="272326"/>
            </a:xfrm>
            <a:prstGeom prst="rect">
              <a:avLst/>
            </a:prstGeom>
          </p:spPr>
        </p:pic>
      </p:grpSp>
      <p:grpSp>
        <p:nvGrpSpPr>
          <p:cNvPr id="70" name="Group 69">
            <a:extLst>
              <a:ext uri="{FF2B5EF4-FFF2-40B4-BE49-F238E27FC236}">
                <a16:creationId xmlns:a16="http://schemas.microsoft.com/office/drawing/2014/main" id="{2E75C44E-C68D-DB8C-2BDF-134987C2D5E2}"/>
              </a:ext>
            </a:extLst>
          </p:cNvPr>
          <p:cNvGrpSpPr/>
          <p:nvPr/>
        </p:nvGrpSpPr>
        <p:grpSpPr>
          <a:xfrm>
            <a:off x="8369813" y="2548481"/>
            <a:ext cx="727516" cy="932413"/>
            <a:chOff x="10925327" y="2725143"/>
            <a:chExt cx="723899" cy="927776"/>
          </a:xfrm>
          <a:solidFill>
            <a:schemeClr val="bg1"/>
          </a:solidFill>
        </p:grpSpPr>
        <p:sp>
          <p:nvSpPr>
            <p:cNvPr id="71" name="Freeform 70">
              <a:extLst>
                <a:ext uri="{FF2B5EF4-FFF2-40B4-BE49-F238E27FC236}">
                  <a16:creationId xmlns:a16="http://schemas.microsoft.com/office/drawing/2014/main" id="{EAEDB8B5-D03A-3944-1C47-755A4343B8EC}"/>
                </a:ext>
              </a:extLst>
            </p:cNvPr>
            <p:cNvSpPr/>
            <p:nvPr/>
          </p:nvSpPr>
          <p:spPr>
            <a:xfrm>
              <a:off x="10925327" y="2886894"/>
              <a:ext cx="723899" cy="762000"/>
            </a:xfrm>
            <a:custGeom>
              <a:avLst/>
              <a:gdLst>
                <a:gd name="connsiteX0" fmla="*/ 609600 w 723899"/>
                <a:gd name="connsiteY0" fmla="*/ 704850 h 762000"/>
                <a:gd name="connsiteX1" fmla="*/ 609600 w 723899"/>
                <a:gd name="connsiteY1" fmla="*/ 0 h 762000"/>
                <a:gd name="connsiteX2" fmla="*/ 114300 w 723899"/>
                <a:gd name="connsiteY2" fmla="*/ 0 h 762000"/>
                <a:gd name="connsiteX3" fmla="*/ 114300 w 723899"/>
                <a:gd name="connsiteY3" fmla="*/ 704850 h 762000"/>
                <a:gd name="connsiteX4" fmla="*/ 0 w 723899"/>
                <a:gd name="connsiteY4" fmla="*/ 704850 h 762000"/>
                <a:gd name="connsiteX5" fmla="*/ 0 w 723899"/>
                <a:gd name="connsiteY5" fmla="*/ 762000 h 762000"/>
                <a:gd name="connsiteX6" fmla="*/ 114300 w 723899"/>
                <a:gd name="connsiteY6" fmla="*/ 762000 h 762000"/>
                <a:gd name="connsiteX7" fmla="*/ 133340 w 723899"/>
                <a:gd name="connsiteY7" fmla="*/ 762000 h 762000"/>
                <a:gd name="connsiteX8" fmla="*/ 171450 w 723899"/>
                <a:gd name="connsiteY8" fmla="*/ 762000 h 762000"/>
                <a:gd name="connsiteX9" fmla="*/ 171450 w 723899"/>
                <a:gd name="connsiteY9" fmla="*/ 57150 h 762000"/>
                <a:gd name="connsiteX10" fmla="*/ 552450 w 723899"/>
                <a:gd name="connsiteY10" fmla="*/ 57150 h 762000"/>
                <a:gd name="connsiteX11" fmla="*/ 552450 w 723899"/>
                <a:gd name="connsiteY11" fmla="*/ 762000 h 762000"/>
                <a:gd name="connsiteX12" fmla="*/ 590550 w 723899"/>
                <a:gd name="connsiteY12" fmla="*/ 762000 h 762000"/>
                <a:gd name="connsiteX13" fmla="*/ 609600 w 723899"/>
                <a:gd name="connsiteY13" fmla="*/ 762000 h 762000"/>
                <a:gd name="connsiteX14" fmla="*/ 723900 w 723899"/>
                <a:gd name="connsiteY14" fmla="*/ 762000 h 762000"/>
                <a:gd name="connsiteX15" fmla="*/ 723900 w 723899"/>
                <a:gd name="connsiteY15" fmla="*/ 704850 h 762000"/>
                <a:gd name="connsiteX16" fmla="*/ 609600 w 723899"/>
                <a:gd name="connsiteY16" fmla="*/ 70485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3899" h="762000">
                  <a:moveTo>
                    <a:pt x="609600" y="704850"/>
                  </a:moveTo>
                  <a:lnTo>
                    <a:pt x="609600" y="0"/>
                  </a:lnTo>
                  <a:lnTo>
                    <a:pt x="114300" y="0"/>
                  </a:lnTo>
                  <a:lnTo>
                    <a:pt x="114300" y="704850"/>
                  </a:lnTo>
                  <a:lnTo>
                    <a:pt x="0" y="704850"/>
                  </a:lnTo>
                  <a:lnTo>
                    <a:pt x="0" y="762000"/>
                  </a:lnTo>
                  <a:lnTo>
                    <a:pt x="114300" y="762000"/>
                  </a:lnTo>
                  <a:lnTo>
                    <a:pt x="133340" y="762000"/>
                  </a:lnTo>
                  <a:lnTo>
                    <a:pt x="171450" y="762000"/>
                  </a:lnTo>
                  <a:lnTo>
                    <a:pt x="171450" y="57150"/>
                  </a:lnTo>
                  <a:lnTo>
                    <a:pt x="552450" y="57150"/>
                  </a:lnTo>
                  <a:lnTo>
                    <a:pt x="552450" y="762000"/>
                  </a:lnTo>
                  <a:lnTo>
                    <a:pt x="590550" y="762000"/>
                  </a:lnTo>
                  <a:lnTo>
                    <a:pt x="609600" y="762000"/>
                  </a:lnTo>
                  <a:lnTo>
                    <a:pt x="723900" y="762000"/>
                  </a:lnTo>
                  <a:lnTo>
                    <a:pt x="723900" y="704850"/>
                  </a:lnTo>
                  <a:lnTo>
                    <a:pt x="609600" y="70485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2" name="Freeform 71">
              <a:extLst>
                <a:ext uri="{FF2B5EF4-FFF2-40B4-BE49-F238E27FC236}">
                  <a16:creationId xmlns:a16="http://schemas.microsoft.com/office/drawing/2014/main" id="{3E649DBE-4C3B-8552-4E33-8C3A19C4CE05}"/>
                </a:ext>
              </a:extLst>
            </p:cNvPr>
            <p:cNvSpPr/>
            <p:nvPr/>
          </p:nvSpPr>
          <p:spPr>
            <a:xfrm>
              <a:off x="11125352" y="2976644"/>
              <a:ext cx="323849" cy="676275"/>
            </a:xfrm>
            <a:custGeom>
              <a:avLst/>
              <a:gdLst>
                <a:gd name="connsiteX0" fmla="*/ 0 w 323849"/>
                <a:gd name="connsiteY0" fmla="*/ 676275 h 676275"/>
                <a:gd name="connsiteX1" fmla="*/ 323850 w 323849"/>
                <a:gd name="connsiteY1" fmla="*/ 676275 h 676275"/>
                <a:gd name="connsiteX2" fmla="*/ 323850 w 323849"/>
                <a:gd name="connsiteY2" fmla="*/ 0 h 676275"/>
                <a:gd name="connsiteX3" fmla="*/ 0 w 323849"/>
                <a:gd name="connsiteY3" fmla="*/ 0 h 676275"/>
                <a:gd name="connsiteX4" fmla="*/ 180927 w 323849"/>
                <a:gd name="connsiteY4" fmla="*/ 333375 h 676275"/>
                <a:gd name="connsiteX5" fmla="*/ 235067 w 323849"/>
                <a:gd name="connsiteY5" fmla="*/ 333375 h 676275"/>
                <a:gd name="connsiteX6" fmla="*/ 271533 w 323849"/>
                <a:gd name="connsiteY6" fmla="*/ 315960 h 676275"/>
                <a:gd name="connsiteX7" fmla="*/ 288949 w 323849"/>
                <a:gd name="connsiteY7" fmla="*/ 352425 h 676275"/>
                <a:gd name="connsiteX8" fmla="*/ 252483 w 323849"/>
                <a:gd name="connsiteY8" fmla="*/ 369841 h 676275"/>
                <a:gd name="connsiteX9" fmla="*/ 235067 w 323849"/>
                <a:gd name="connsiteY9" fmla="*/ 352425 h 676275"/>
                <a:gd name="connsiteX10" fmla="*/ 180927 w 323849"/>
                <a:gd name="connsiteY10" fmla="*/ 352425 h 67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3849" h="676275">
                  <a:moveTo>
                    <a:pt x="0" y="676275"/>
                  </a:moveTo>
                  <a:lnTo>
                    <a:pt x="323850" y="676275"/>
                  </a:lnTo>
                  <a:lnTo>
                    <a:pt x="323850" y="0"/>
                  </a:lnTo>
                  <a:lnTo>
                    <a:pt x="0" y="0"/>
                  </a:lnTo>
                  <a:close/>
                  <a:moveTo>
                    <a:pt x="180927" y="333375"/>
                  </a:moveTo>
                  <a:lnTo>
                    <a:pt x="235067" y="333375"/>
                  </a:lnTo>
                  <a:cubicBezTo>
                    <a:pt x="240328" y="318496"/>
                    <a:pt x="256654" y="310699"/>
                    <a:pt x="271533" y="315960"/>
                  </a:cubicBezTo>
                  <a:cubicBezTo>
                    <a:pt x="286412" y="321220"/>
                    <a:pt x="294209" y="337546"/>
                    <a:pt x="288949" y="352425"/>
                  </a:cubicBezTo>
                  <a:cubicBezTo>
                    <a:pt x="283689" y="367304"/>
                    <a:pt x="267362" y="375101"/>
                    <a:pt x="252483" y="369841"/>
                  </a:cubicBezTo>
                  <a:cubicBezTo>
                    <a:pt x="244346" y="366964"/>
                    <a:pt x="237945" y="360562"/>
                    <a:pt x="235067" y="352425"/>
                  </a:cubicBezTo>
                  <a:lnTo>
                    <a:pt x="180927" y="35242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73" name="Group 72">
              <a:extLst>
                <a:ext uri="{FF2B5EF4-FFF2-40B4-BE49-F238E27FC236}">
                  <a16:creationId xmlns:a16="http://schemas.microsoft.com/office/drawing/2014/main" id="{DDCF3192-B377-B105-5ABF-072D249D0475}"/>
                </a:ext>
              </a:extLst>
            </p:cNvPr>
            <p:cNvGrpSpPr/>
            <p:nvPr/>
          </p:nvGrpSpPr>
          <p:grpSpPr>
            <a:xfrm>
              <a:off x="11511689" y="2725143"/>
              <a:ext cx="104995" cy="238540"/>
              <a:chOff x="11510962" y="2323364"/>
              <a:chExt cx="339531" cy="771389"/>
            </a:xfrm>
            <a:grpFill/>
          </p:grpSpPr>
          <p:sp>
            <p:nvSpPr>
              <p:cNvPr id="77" name="Freeform 76">
                <a:extLst>
                  <a:ext uri="{FF2B5EF4-FFF2-40B4-BE49-F238E27FC236}">
                    <a16:creationId xmlns:a16="http://schemas.microsoft.com/office/drawing/2014/main" id="{73D0BD14-42C3-12B1-9D54-D93B886F048B}"/>
                  </a:ext>
                </a:extLst>
              </p:cNvPr>
              <p:cNvSpPr/>
              <p:nvPr/>
            </p:nvSpPr>
            <p:spPr>
              <a:xfrm rot="2700000">
                <a:off x="11338644" y="2582905"/>
                <a:ext cx="771389" cy="252308"/>
              </a:xfrm>
              <a:custGeom>
                <a:avLst/>
                <a:gdLst>
                  <a:gd name="connsiteX0" fmla="*/ 0 w 296916"/>
                  <a:gd name="connsiteY0" fmla="*/ 61858 h 97116"/>
                  <a:gd name="connsiteX1" fmla="*/ 35259 w 296916"/>
                  <a:gd name="connsiteY1" fmla="*/ 97116 h 97116"/>
                  <a:gd name="connsiteX2" fmla="*/ 148458 w 296916"/>
                  <a:gd name="connsiteY2" fmla="*/ 49486 h 97116"/>
                  <a:gd name="connsiteX3" fmla="*/ 262276 w 296916"/>
                  <a:gd name="connsiteY3" fmla="*/ 96498 h 97116"/>
                  <a:gd name="connsiteX4" fmla="*/ 296916 w 296916"/>
                  <a:gd name="connsiteY4" fmla="*/ 61858 h 97116"/>
                  <a:gd name="connsiteX5" fmla="*/ 148458 w 296916"/>
                  <a:gd name="connsiteY5" fmla="*/ 0 h 97116"/>
                  <a:gd name="connsiteX6" fmla="*/ 0 w 296916"/>
                  <a:gd name="connsiteY6" fmla="*/ 61858 h 9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916" h="97116">
                    <a:moveTo>
                      <a:pt x="0" y="61858"/>
                    </a:moveTo>
                    <a:lnTo>
                      <a:pt x="35259" y="97116"/>
                    </a:lnTo>
                    <a:cubicBezTo>
                      <a:pt x="63095" y="67425"/>
                      <a:pt x="103921" y="49486"/>
                      <a:pt x="148458" y="49486"/>
                    </a:cubicBezTo>
                    <a:cubicBezTo>
                      <a:pt x="192995" y="49486"/>
                      <a:pt x="233203" y="67425"/>
                      <a:pt x="262276" y="96498"/>
                    </a:cubicBezTo>
                    <a:lnTo>
                      <a:pt x="296916" y="61858"/>
                    </a:lnTo>
                    <a:cubicBezTo>
                      <a:pt x="258564" y="23506"/>
                      <a:pt x="205985" y="0"/>
                      <a:pt x="148458" y="0"/>
                    </a:cubicBezTo>
                    <a:cubicBezTo>
                      <a:pt x="90931" y="0"/>
                      <a:pt x="37733" y="23506"/>
                      <a:pt x="0" y="61858"/>
                    </a:cubicBezTo>
                    <a:close/>
                  </a:path>
                </a:pathLst>
              </a:custGeom>
              <a:grpFill/>
              <a:ln w="4127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8" name="Freeform 77">
                <a:extLst>
                  <a:ext uri="{FF2B5EF4-FFF2-40B4-BE49-F238E27FC236}">
                    <a16:creationId xmlns:a16="http://schemas.microsoft.com/office/drawing/2014/main" id="{94EBAE0B-B729-1691-B187-83899797C0FE}"/>
                  </a:ext>
                </a:extLst>
              </p:cNvPr>
              <p:cNvSpPr/>
              <p:nvPr/>
            </p:nvSpPr>
            <p:spPr>
              <a:xfrm rot="2700000">
                <a:off x="11358292" y="2728640"/>
                <a:ext cx="501402" cy="196061"/>
              </a:xfrm>
              <a:custGeom>
                <a:avLst/>
                <a:gdLst>
                  <a:gd name="connsiteX0" fmla="*/ 0 w 192995"/>
                  <a:gd name="connsiteY0" fmla="*/ 40207 h 75466"/>
                  <a:gd name="connsiteX1" fmla="*/ 35259 w 192995"/>
                  <a:gd name="connsiteY1" fmla="*/ 75466 h 75466"/>
                  <a:gd name="connsiteX2" fmla="*/ 96498 w 192995"/>
                  <a:gd name="connsiteY2" fmla="*/ 50105 h 75466"/>
                  <a:gd name="connsiteX3" fmla="*/ 157737 w 192995"/>
                  <a:gd name="connsiteY3" fmla="*/ 75466 h 75466"/>
                  <a:gd name="connsiteX4" fmla="*/ 192995 w 192995"/>
                  <a:gd name="connsiteY4" fmla="*/ 40207 h 75466"/>
                  <a:gd name="connsiteX5" fmla="*/ 97116 w 192995"/>
                  <a:gd name="connsiteY5" fmla="*/ 0 h 75466"/>
                  <a:gd name="connsiteX6" fmla="*/ 0 w 192995"/>
                  <a:gd name="connsiteY6" fmla="*/ 40207 h 7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995" h="75466">
                    <a:moveTo>
                      <a:pt x="0" y="40207"/>
                    </a:moveTo>
                    <a:lnTo>
                      <a:pt x="35259" y="75466"/>
                    </a:lnTo>
                    <a:cubicBezTo>
                      <a:pt x="50723" y="60002"/>
                      <a:pt x="72373" y="50105"/>
                      <a:pt x="96498" y="50105"/>
                    </a:cubicBezTo>
                    <a:cubicBezTo>
                      <a:pt x="120622" y="50105"/>
                      <a:pt x="142272" y="60002"/>
                      <a:pt x="157737" y="75466"/>
                    </a:cubicBezTo>
                    <a:lnTo>
                      <a:pt x="192995" y="40207"/>
                    </a:lnTo>
                    <a:cubicBezTo>
                      <a:pt x="168252" y="15464"/>
                      <a:pt x="134231" y="0"/>
                      <a:pt x="97116" y="0"/>
                    </a:cubicBezTo>
                    <a:cubicBezTo>
                      <a:pt x="60002" y="0"/>
                      <a:pt x="24124" y="15464"/>
                      <a:pt x="0" y="40207"/>
                    </a:cubicBezTo>
                    <a:close/>
                  </a:path>
                </a:pathLst>
              </a:custGeom>
              <a:grpFill/>
              <a:ln w="41275"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74" name="Group 73">
              <a:extLst>
                <a:ext uri="{FF2B5EF4-FFF2-40B4-BE49-F238E27FC236}">
                  <a16:creationId xmlns:a16="http://schemas.microsoft.com/office/drawing/2014/main" id="{48092486-7F82-C4B4-C22F-1978BF4E085F}"/>
                </a:ext>
              </a:extLst>
            </p:cNvPr>
            <p:cNvGrpSpPr/>
            <p:nvPr/>
          </p:nvGrpSpPr>
          <p:grpSpPr>
            <a:xfrm>
              <a:off x="11502746" y="2732490"/>
              <a:ext cx="104995" cy="238540"/>
              <a:chOff x="11510962" y="2323364"/>
              <a:chExt cx="339531" cy="771389"/>
            </a:xfrm>
            <a:grpFill/>
          </p:grpSpPr>
          <p:sp>
            <p:nvSpPr>
              <p:cNvPr id="75" name="Freeform 74">
                <a:extLst>
                  <a:ext uri="{FF2B5EF4-FFF2-40B4-BE49-F238E27FC236}">
                    <a16:creationId xmlns:a16="http://schemas.microsoft.com/office/drawing/2014/main" id="{BFC2C953-25A2-EFB9-3C5F-C431A37573FA}"/>
                  </a:ext>
                </a:extLst>
              </p:cNvPr>
              <p:cNvSpPr/>
              <p:nvPr/>
            </p:nvSpPr>
            <p:spPr>
              <a:xfrm rot="2700000">
                <a:off x="11338644" y="2582905"/>
                <a:ext cx="771389" cy="252308"/>
              </a:xfrm>
              <a:custGeom>
                <a:avLst/>
                <a:gdLst>
                  <a:gd name="connsiteX0" fmla="*/ 0 w 296916"/>
                  <a:gd name="connsiteY0" fmla="*/ 61858 h 97116"/>
                  <a:gd name="connsiteX1" fmla="*/ 35259 w 296916"/>
                  <a:gd name="connsiteY1" fmla="*/ 97116 h 97116"/>
                  <a:gd name="connsiteX2" fmla="*/ 148458 w 296916"/>
                  <a:gd name="connsiteY2" fmla="*/ 49486 h 97116"/>
                  <a:gd name="connsiteX3" fmla="*/ 262276 w 296916"/>
                  <a:gd name="connsiteY3" fmla="*/ 96498 h 97116"/>
                  <a:gd name="connsiteX4" fmla="*/ 296916 w 296916"/>
                  <a:gd name="connsiteY4" fmla="*/ 61858 h 97116"/>
                  <a:gd name="connsiteX5" fmla="*/ 148458 w 296916"/>
                  <a:gd name="connsiteY5" fmla="*/ 0 h 97116"/>
                  <a:gd name="connsiteX6" fmla="*/ 0 w 296916"/>
                  <a:gd name="connsiteY6" fmla="*/ 61858 h 9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916" h="97116">
                    <a:moveTo>
                      <a:pt x="0" y="61858"/>
                    </a:moveTo>
                    <a:lnTo>
                      <a:pt x="35259" y="97116"/>
                    </a:lnTo>
                    <a:cubicBezTo>
                      <a:pt x="63095" y="67425"/>
                      <a:pt x="103921" y="49486"/>
                      <a:pt x="148458" y="49486"/>
                    </a:cubicBezTo>
                    <a:cubicBezTo>
                      <a:pt x="192995" y="49486"/>
                      <a:pt x="233203" y="67425"/>
                      <a:pt x="262276" y="96498"/>
                    </a:cubicBezTo>
                    <a:lnTo>
                      <a:pt x="296916" y="61858"/>
                    </a:lnTo>
                    <a:cubicBezTo>
                      <a:pt x="258564" y="23506"/>
                      <a:pt x="205985" y="0"/>
                      <a:pt x="148458" y="0"/>
                    </a:cubicBezTo>
                    <a:cubicBezTo>
                      <a:pt x="90931" y="0"/>
                      <a:pt x="37733" y="23506"/>
                      <a:pt x="0" y="61858"/>
                    </a:cubicBezTo>
                    <a:close/>
                  </a:path>
                </a:pathLst>
              </a:custGeom>
              <a:solidFill>
                <a:schemeClr val="accent1"/>
              </a:solidFill>
              <a:ln w="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76" name="Freeform 75">
                <a:extLst>
                  <a:ext uri="{FF2B5EF4-FFF2-40B4-BE49-F238E27FC236}">
                    <a16:creationId xmlns:a16="http://schemas.microsoft.com/office/drawing/2014/main" id="{D2733884-2677-47AE-E00C-F8D10980F8D4}"/>
                  </a:ext>
                </a:extLst>
              </p:cNvPr>
              <p:cNvSpPr/>
              <p:nvPr/>
            </p:nvSpPr>
            <p:spPr>
              <a:xfrm rot="2700000">
                <a:off x="11358292" y="2728640"/>
                <a:ext cx="501402" cy="196061"/>
              </a:xfrm>
              <a:custGeom>
                <a:avLst/>
                <a:gdLst>
                  <a:gd name="connsiteX0" fmla="*/ 0 w 192995"/>
                  <a:gd name="connsiteY0" fmla="*/ 40207 h 75466"/>
                  <a:gd name="connsiteX1" fmla="*/ 35259 w 192995"/>
                  <a:gd name="connsiteY1" fmla="*/ 75466 h 75466"/>
                  <a:gd name="connsiteX2" fmla="*/ 96498 w 192995"/>
                  <a:gd name="connsiteY2" fmla="*/ 50105 h 75466"/>
                  <a:gd name="connsiteX3" fmla="*/ 157737 w 192995"/>
                  <a:gd name="connsiteY3" fmla="*/ 75466 h 75466"/>
                  <a:gd name="connsiteX4" fmla="*/ 192995 w 192995"/>
                  <a:gd name="connsiteY4" fmla="*/ 40207 h 75466"/>
                  <a:gd name="connsiteX5" fmla="*/ 97116 w 192995"/>
                  <a:gd name="connsiteY5" fmla="*/ 0 h 75466"/>
                  <a:gd name="connsiteX6" fmla="*/ 0 w 192995"/>
                  <a:gd name="connsiteY6" fmla="*/ 40207 h 7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995" h="75466">
                    <a:moveTo>
                      <a:pt x="0" y="40207"/>
                    </a:moveTo>
                    <a:lnTo>
                      <a:pt x="35259" y="75466"/>
                    </a:lnTo>
                    <a:cubicBezTo>
                      <a:pt x="50723" y="60002"/>
                      <a:pt x="72373" y="50105"/>
                      <a:pt x="96498" y="50105"/>
                    </a:cubicBezTo>
                    <a:cubicBezTo>
                      <a:pt x="120622" y="50105"/>
                      <a:pt x="142272" y="60002"/>
                      <a:pt x="157737" y="75466"/>
                    </a:cubicBezTo>
                    <a:lnTo>
                      <a:pt x="192995" y="40207"/>
                    </a:lnTo>
                    <a:cubicBezTo>
                      <a:pt x="168252" y="15464"/>
                      <a:pt x="134231" y="0"/>
                      <a:pt x="97116" y="0"/>
                    </a:cubicBezTo>
                    <a:cubicBezTo>
                      <a:pt x="60002" y="0"/>
                      <a:pt x="24124" y="15464"/>
                      <a:pt x="0" y="40207"/>
                    </a:cubicBezTo>
                    <a:close/>
                  </a:path>
                </a:pathLst>
              </a:custGeom>
              <a:solidFill>
                <a:schemeClr val="accent1"/>
              </a:solidFill>
              <a:ln w="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3073115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35BEF-C1F2-30A9-A6DA-E207ABE885EA}"/>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DEEC5437-711E-6029-8F5A-F65C10F26D15}"/>
              </a:ext>
            </a:extLst>
          </p:cNvPr>
          <p:cNvPicPr>
            <a:picLocks noChangeAspect="1"/>
          </p:cNvPicPr>
          <p:nvPr/>
        </p:nvPicPr>
        <p:blipFill>
          <a:blip r:embed="rId3"/>
          <a:stretch>
            <a:fillRect/>
          </a:stretch>
        </p:blipFill>
        <p:spPr>
          <a:xfrm>
            <a:off x="6597999" y="2025430"/>
            <a:ext cx="7194796" cy="5287602"/>
          </a:xfrm>
          <a:prstGeom prst="rect">
            <a:avLst/>
          </a:prstGeom>
        </p:spPr>
      </p:pic>
      <p:pic>
        <p:nvPicPr>
          <p:cNvPr id="26" name="Picture 25">
            <a:extLst>
              <a:ext uri="{FF2B5EF4-FFF2-40B4-BE49-F238E27FC236}">
                <a16:creationId xmlns:a16="http://schemas.microsoft.com/office/drawing/2014/main" id="{A0563A78-FB75-22B7-6AD1-D00846660794}"/>
              </a:ext>
            </a:extLst>
          </p:cNvPr>
          <p:cNvPicPr>
            <a:picLocks noChangeAspect="1"/>
          </p:cNvPicPr>
          <p:nvPr/>
        </p:nvPicPr>
        <p:blipFill>
          <a:blip r:embed="rId3"/>
          <a:stretch>
            <a:fillRect/>
          </a:stretch>
        </p:blipFill>
        <p:spPr>
          <a:xfrm>
            <a:off x="3917429" y="2025430"/>
            <a:ext cx="7194796" cy="5287602"/>
          </a:xfrm>
          <a:prstGeom prst="rect">
            <a:avLst/>
          </a:prstGeom>
        </p:spPr>
      </p:pic>
      <p:pic>
        <p:nvPicPr>
          <p:cNvPr id="27" name="Picture 26">
            <a:extLst>
              <a:ext uri="{FF2B5EF4-FFF2-40B4-BE49-F238E27FC236}">
                <a16:creationId xmlns:a16="http://schemas.microsoft.com/office/drawing/2014/main" id="{C819EFCB-F065-1207-A249-E5D6F2371FBD}"/>
              </a:ext>
            </a:extLst>
          </p:cNvPr>
          <p:cNvPicPr>
            <a:picLocks noChangeAspect="1"/>
          </p:cNvPicPr>
          <p:nvPr/>
        </p:nvPicPr>
        <p:blipFill>
          <a:blip r:embed="rId3"/>
          <a:stretch>
            <a:fillRect/>
          </a:stretch>
        </p:blipFill>
        <p:spPr>
          <a:xfrm>
            <a:off x="936235" y="2025430"/>
            <a:ext cx="7194796" cy="5287602"/>
          </a:xfrm>
          <a:prstGeom prst="rect">
            <a:avLst/>
          </a:prstGeom>
        </p:spPr>
      </p:pic>
      <p:pic>
        <p:nvPicPr>
          <p:cNvPr id="28" name="Picture 27">
            <a:extLst>
              <a:ext uri="{FF2B5EF4-FFF2-40B4-BE49-F238E27FC236}">
                <a16:creationId xmlns:a16="http://schemas.microsoft.com/office/drawing/2014/main" id="{5B8F9602-7D4D-6A4B-8980-559C1A9F1453}"/>
              </a:ext>
            </a:extLst>
          </p:cNvPr>
          <p:cNvPicPr>
            <a:picLocks noChangeAspect="1"/>
          </p:cNvPicPr>
          <p:nvPr/>
        </p:nvPicPr>
        <p:blipFill>
          <a:blip r:embed="rId3"/>
          <a:stretch>
            <a:fillRect/>
          </a:stretch>
        </p:blipFill>
        <p:spPr>
          <a:xfrm>
            <a:off x="-1744335" y="2025430"/>
            <a:ext cx="7194796" cy="5287602"/>
          </a:xfrm>
          <a:prstGeom prst="rect">
            <a:avLst/>
          </a:prstGeom>
        </p:spPr>
      </p:pic>
      <p:pic>
        <p:nvPicPr>
          <p:cNvPr id="2" name="Picture 1" descr="A white letter on a black background&#10;&#10;Description automatically generated">
            <a:extLst>
              <a:ext uri="{FF2B5EF4-FFF2-40B4-BE49-F238E27FC236}">
                <a16:creationId xmlns:a16="http://schemas.microsoft.com/office/drawing/2014/main" id="{1D1F9CC4-AD81-F8B7-9162-620F4940BE95}"/>
              </a:ext>
            </a:extLst>
          </p:cNvPr>
          <p:cNvPicPr>
            <a:picLocks noChangeAspect="1"/>
          </p:cNvPicPr>
          <p:nvPr/>
        </p:nvPicPr>
        <p:blipFill>
          <a:blip r:embed="rId4"/>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5EEA227A-0030-E33E-F7A8-28D4DDA60F20}"/>
              </a:ext>
            </a:extLst>
          </p:cNvPr>
          <p:cNvPicPr>
            <a:picLocks noChangeAspect="1"/>
          </p:cNvPicPr>
          <p:nvPr/>
        </p:nvPicPr>
        <p:blipFill>
          <a:blip r:embed="rId5"/>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504E6DA5-4971-B99C-34AE-A53F97D5118D}"/>
              </a:ext>
            </a:extLst>
          </p:cNvPr>
          <p:cNvPicPr>
            <a:picLocks noChangeAspect="1"/>
          </p:cNvPicPr>
          <p:nvPr/>
        </p:nvPicPr>
        <p:blipFill>
          <a:blip r:embed="rId6"/>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2D6B6B60-F638-49EE-CED1-A6118819A723}"/>
              </a:ext>
            </a:extLst>
          </p:cNvPr>
          <p:cNvPicPr>
            <a:picLocks noChangeAspect="1"/>
          </p:cNvPicPr>
          <p:nvPr/>
        </p:nvPicPr>
        <p:blipFill>
          <a:blip r:embed="rId7"/>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C339EE93-5AC1-EC28-A55E-1353B4DD8CB2}"/>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Lesegeräte für die Zugangskontrolle</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sp>
        <p:nvSpPr>
          <p:cNvPr id="5" name="Rectangle: Rounded Corners 26">
            <a:extLst>
              <a:ext uri="{FF2B5EF4-FFF2-40B4-BE49-F238E27FC236}">
                <a16:creationId xmlns:a16="http://schemas.microsoft.com/office/drawing/2014/main" id="{095A6BE7-79FA-8421-B559-9B5CA596F90C}"/>
              </a:ext>
            </a:extLst>
          </p:cNvPr>
          <p:cNvSpPr/>
          <p:nvPr/>
        </p:nvSpPr>
        <p:spPr>
          <a:xfrm>
            <a:off x="8941327" y="3012813"/>
            <a:ext cx="2582939" cy="3323987"/>
          </a:xfrm>
          <a:prstGeom prst="roundRect">
            <a:avLst>
              <a:gd name="adj" fmla="val 3391"/>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Montserrat" pitchFamily="2" charset="77"/>
              <a:ea typeface="+mn-ea"/>
              <a:cs typeface="+mn-cs"/>
              <a:sym typeface="Arial"/>
            </a:endParaRPr>
          </a:p>
        </p:txBody>
      </p:sp>
      <p:sp>
        <p:nvSpPr>
          <p:cNvPr id="6" name="Rectangle: Rounded Corners 2">
            <a:extLst>
              <a:ext uri="{FF2B5EF4-FFF2-40B4-BE49-F238E27FC236}">
                <a16:creationId xmlns:a16="http://schemas.microsoft.com/office/drawing/2014/main" id="{EC35EF08-B18A-8BD0-0623-CB86F82DDD32}"/>
              </a:ext>
            </a:extLst>
          </p:cNvPr>
          <p:cNvSpPr/>
          <p:nvPr/>
        </p:nvSpPr>
        <p:spPr>
          <a:xfrm>
            <a:off x="527304" y="3012813"/>
            <a:ext cx="2582939" cy="3323987"/>
          </a:xfrm>
          <a:prstGeom prst="roundRect">
            <a:avLst>
              <a:gd name="adj" fmla="val 3391"/>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Montserrat" pitchFamily="2" charset="77"/>
              <a:ea typeface="+mn-ea"/>
              <a:cs typeface="+mn-cs"/>
              <a:sym typeface="Arial"/>
            </a:endParaRPr>
          </a:p>
        </p:txBody>
      </p:sp>
      <p:sp>
        <p:nvSpPr>
          <p:cNvPr id="8" name="Rectangle: Rounded Corners 24">
            <a:extLst>
              <a:ext uri="{FF2B5EF4-FFF2-40B4-BE49-F238E27FC236}">
                <a16:creationId xmlns:a16="http://schemas.microsoft.com/office/drawing/2014/main" id="{BE320C91-14F0-5515-0DEB-0DF7A6D459C3}"/>
              </a:ext>
            </a:extLst>
          </p:cNvPr>
          <p:cNvSpPr/>
          <p:nvPr/>
        </p:nvSpPr>
        <p:spPr>
          <a:xfrm>
            <a:off x="3330245" y="3012813"/>
            <a:ext cx="2582939" cy="3323987"/>
          </a:xfrm>
          <a:prstGeom prst="roundRect">
            <a:avLst>
              <a:gd name="adj" fmla="val 3391"/>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Montserrat" pitchFamily="2" charset="77"/>
              <a:ea typeface="+mn-ea"/>
              <a:cs typeface="+mn-cs"/>
              <a:sym typeface="Arial"/>
            </a:endParaRPr>
          </a:p>
        </p:txBody>
      </p:sp>
      <p:sp>
        <p:nvSpPr>
          <p:cNvPr id="9" name="Rectangle: Rounded Corners 25">
            <a:extLst>
              <a:ext uri="{FF2B5EF4-FFF2-40B4-BE49-F238E27FC236}">
                <a16:creationId xmlns:a16="http://schemas.microsoft.com/office/drawing/2014/main" id="{308EBAE8-0B9B-3717-2503-45DB115BD367}"/>
              </a:ext>
            </a:extLst>
          </p:cNvPr>
          <p:cNvSpPr/>
          <p:nvPr/>
        </p:nvSpPr>
        <p:spPr>
          <a:xfrm>
            <a:off x="6135786" y="3012813"/>
            <a:ext cx="2582939" cy="3323987"/>
          </a:xfrm>
          <a:prstGeom prst="roundRect">
            <a:avLst>
              <a:gd name="adj" fmla="val 3391"/>
            </a:avLst>
          </a:prstGeom>
          <a:solidFill>
            <a:srgbClr val="002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Montserrat" pitchFamily="2" charset="77"/>
              <a:ea typeface="+mn-ea"/>
              <a:cs typeface="+mn-cs"/>
              <a:sym typeface="Arial"/>
            </a:endParaRPr>
          </a:p>
        </p:txBody>
      </p:sp>
      <p:sp>
        <p:nvSpPr>
          <p:cNvPr id="10" name="TextBox 9">
            <a:extLst>
              <a:ext uri="{FF2B5EF4-FFF2-40B4-BE49-F238E27FC236}">
                <a16:creationId xmlns:a16="http://schemas.microsoft.com/office/drawing/2014/main" id="{187B4DB8-E437-0EC3-967B-B2FD734BE2D9}"/>
              </a:ext>
            </a:extLst>
          </p:cNvPr>
          <p:cNvSpPr txBox="1"/>
          <p:nvPr/>
        </p:nvSpPr>
        <p:spPr>
          <a:xfrm>
            <a:off x="788945" y="3655453"/>
            <a:ext cx="2054464" cy="22775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FFFFFF"/>
                </a:solidFill>
                <a:effectLst/>
                <a:uLnTx/>
                <a:uFillTx/>
                <a:latin typeface="Montserrat" pitchFamily="2" charset="77"/>
                <a:cs typeface="Arial"/>
                <a:sym typeface="Arial"/>
              </a:rPr>
              <a:t>Proximity</a:t>
            </a:r>
            <a:r>
              <a:rPr kumimoji="0" lang="en-GB" sz="1600" b="0" i="0" u="none" strike="noStrike" kern="0" cap="none" spc="0" normalizeH="0" baseline="0" noProof="0" dirty="0">
                <a:ln>
                  <a:noFill/>
                </a:ln>
                <a:solidFill>
                  <a:srgbClr val="FFFFFF"/>
                </a:solidFill>
                <a:effectLst/>
                <a:uLnTx/>
                <a:uFillTx/>
                <a:latin typeface="Montserrat" pitchFamily="2" charset="77"/>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Eine Proximity-Karte oder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err="1">
                <a:ln>
                  <a:noFill/>
                </a:ln>
                <a:solidFill>
                  <a:srgbClr val="FFFFFF"/>
                </a:solidFill>
                <a:effectLst/>
                <a:uLnTx/>
                <a:uFillTx/>
                <a:latin typeface="Montserrat" pitchFamily="2" charset="77"/>
                <a:cs typeface="Arial"/>
                <a:sym typeface="Arial"/>
              </a:rPr>
              <a:t>„Prox</a:t>
            </a: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-Karte“ ist eine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kontaktlose Smartcard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Karte, die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ausgelesen werden, ohne</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 in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rPr>
              <a:t>ein Lesegerät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sp>
        <p:nvSpPr>
          <p:cNvPr id="13" name="TextBox 12">
            <a:extLst>
              <a:ext uri="{FF2B5EF4-FFF2-40B4-BE49-F238E27FC236}">
                <a16:creationId xmlns:a16="http://schemas.microsoft.com/office/drawing/2014/main" id="{6944AC00-A69F-F0F3-D957-5006B93ADF4F}"/>
              </a:ext>
            </a:extLst>
          </p:cNvPr>
          <p:cNvSpPr txBox="1"/>
          <p:nvPr/>
        </p:nvSpPr>
        <p:spPr>
          <a:xfrm>
            <a:off x="3594195" y="3655453"/>
            <a:ext cx="2055044"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FFFFFF"/>
                </a:solidFill>
                <a:effectLst/>
                <a:uLnTx/>
                <a:uFillTx/>
                <a:latin typeface="Montserrat" pitchFamily="2" charset="77"/>
                <a:cs typeface="Arial"/>
                <a:sym typeface="Arial"/>
              </a:rPr>
              <a:t>MIFARE Classic</a:t>
            </a:r>
            <a:r>
              <a:rPr kumimoji="0" lang="en-GB" sz="1600" b="0" i="0" u="none" strike="noStrike" kern="0" cap="none" spc="0" normalizeH="0" baseline="0" noProof="0" dirty="0">
                <a:ln>
                  <a:noFill/>
                </a:ln>
                <a:solidFill>
                  <a:srgbClr val="FFFFFF"/>
                </a:solidFill>
                <a:effectLst/>
                <a:uLnTx/>
                <a:uFillTx/>
                <a:latin typeface="Montserrat" pitchFamily="2" charset="77"/>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b="0" i="0" u="none" strike="noStrike" kern="0" cap="none" spc="0" normalizeH="0" baseline="0" noProof="0" dirty="0">
                <a:ln>
                  <a:noFill/>
                </a:ln>
                <a:solidFill>
                  <a:srgbClr val="FFFFFF"/>
                </a:solidFill>
                <a:effectLst/>
                <a:uLnTx/>
                <a:uFillTx/>
                <a:latin typeface="Montserrat" pitchFamily="2" charset="77"/>
                <a:cs typeface="Arial"/>
                <a:sym typeface="Arial"/>
              </a:rPr>
              <a:t>MIFARE Classic ist der Vorreiter im Bereich kontaktloser Smart-Ticketing-Lösungen, beispielsweise im öffentlichen Nahverkehr, im Zutrittsmanagement, bei Mitarbeiterausweisen und auf dem Campus</a:t>
            </a:r>
          </a:p>
        </p:txBody>
      </p:sp>
      <p:sp>
        <p:nvSpPr>
          <p:cNvPr id="14" name="TextBox 13">
            <a:extLst>
              <a:ext uri="{FF2B5EF4-FFF2-40B4-BE49-F238E27FC236}">
                <a16:creationId xmlns:a16="http://schemas.microsoft.com/office/drawing/2014/main" id="{D9027881-E9DD-DE6C-5634-7D48A816EFA0}"/>
              </a:ext>
            </a:extLst>
          </p:cNvPr>
          <p:cNvSpPr txBox="1"/>
          <p:nvPr/>
        </p:nvSpPr>
        <p:spPr>
          <a:xfrm>
            <a:off x="6361866" y="3655453"/>
            <a:ext cx="2130782" cy="24929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FFFFFF"/>
                </a:solidFill>
                <a:effectLst/>
                <a:uLnTx/>
                <a:uFillTx/>
                <a:latin typeface="Montserrat" pitchFamily="2" charset="77"/>
                <a:cs typeface="Arial"/>
                <a:sym typeface="Arial"/>
              </a:rPr>
              <a:t>MIFARE Plus</a:t>
            </a:r>
            <a:r>
              <a:rPr kumimoji="0" lang="en-GB" sz="1600" b="0" i="0" u="none" strike="noStrike" kern="0" cap="none" spc="0" normalizeH="0" baseline="0" noProof="0" dirty="0">
                <a:ln>
                  <a:noFill/>
                </a:ln>
                <a:solidFill>
                  <a:srgbClr val="FFFFFF"/>
                </a:solidFill>
                <a:effectLst/>
                <a:uLnTx/>
                <a:uFillTx/>
                <a:latin typeface="Montserrat" pitchFamily="2" charset="77"/>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Montserrat" pitchFamily="2" charset="77"/>
                <a:cs typeface="Arial"/>
                <a:sym typeface="Arial"/>
              </a:rPr>
              <a:t>Ausgerichtet auf kostensensible Anwendungen in der automatisierten Fahrgelderhebung (AFC) und der Zutrittskontrolle.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Montserrat" pitchFamily="2" charset="77"/>
                <a:cs typeface="Arial"/>
                <a:sym typeface="Arial"/>
              </a:rPr>
              <a:t>MIFARE Plus bietet zusätzliche Sicherheitsstufen</a:t>
            </a:r>
            <a:endParaRPr kumimoji="0" lang="en-GB" sz="1200" b="0" i="0" u="none" strike="noStrike" kern="0" cap="none" spc="0" normalizeH="0" baseline="0" noProof="0" dirty="0">
              <a:ln>
                <a:noFill/>
              </a:ln>
              <a:solidFill>
                <a:srgbClr val="FFFFFF"/>
              </a:solidFill>
              <a:effectLst/>
              <a:uLnTx/>
              <a:uFillTx/>
              <a:latin typeface="Montserrat" pitchFamily="2" charset="77"/>
              <a:cs typeface="Arial"/>
              <a:sym typeface="Arial"/>
            </a:endParaRPr>
          </a:p>
        </p:txBody>
      </p:sp>
      <p:sp>
        <p:nvSpPr>
          <p:cNvPr id="15" name="TextBox 14">
            <a:extLst>
              <a:ext uri="{FF2B5EF4-FFF2-40B4-BE49-F238E27FC236}">
                <a16:creationId xmlns:a16="http://schemas.microsoft.com/office/drawing/2014/main" id="{27F3E766-C409-6EDA-1511-F757C0088589}"/>
              </a:ext>
            </a:extLst>
          </p:cNvPr>
          <p:cNvSpPr txBox="1"/>
          <p:nvPr/>
        </p:nvSpPr>
        <p:spPr>
          <a:xfrm>
            <a:off x="9156527" y="3655453"/>
            <a:ext cx="2152542" cy="22159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FFFFFF"/>
                </a:solidFill>
                <a:effectLst/>
                <a:uLnTx/>
                <a:uFillTx/>
                <a:latin typeface="Montserrat" pitchFamily="2" charset="77"/>
                <a:cs typeface="Arial"/>
                <a:sym typeface="Arial"/>
              </a:rPr>
              <a:t>MIFARE </a:t>
            </a:r>
            <a:r>
              <a:rPr kumimoji="0" lang="en-GB" sz="1600" b="1" i="0" u="none" strike="noStrike" kern="0" cap="none" spc="0" normalizeH="0" baseline="0" noProof="0" dirty="0" err="1">
                <a:ln>
                  <a:noFill/>
                </a:ln>
                <a:solidFill>
                  <a:srgbClr val="FFFFFF"/>
                </a:solidFill>
                <a:effectLst/>
                <a:uLnTx/>
                <a:uFillTx/>
                <a:latin typeface="Montserrat" pitchFamily="2" charset="77"/>
                <a:cs typeface="Arial"/>
                <a:sym typeface="Arial"/>
              </a:rPr>
              <a:t>DESfire</a:t>
            </a:r>
            <a:r>
              <a:rPr kumimoji="0" lang="en-GB" sz="1600" b="0" i="0" u="none" strike="noStrike" kern="0" cap="none" spc="0" normalizeH="0" baseline="0" noProof="0" dirty="0">
                <a:ln>
                  <a:noFill/>
                </a:ln>
                <a:solidFill>
                  <a:srgbClr val="FFFFFF"/>
                </a:solidFill>
                <a:effectLst/>
                <a:uLnTx/>
                <a:uFillTx/>
                <a:latin typeface="Montserrat" pitchFamily="2" charset="77"/>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Montserrat" pitchFamily="2" charset="77"/>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FFFFFF"/>
                </a:solidFill>
                <a:effectLst/>
                <a:uLnTx/>
                <a:uFillTx/>
                <a:latin typeface="Montserrat" pitchFamily="2" charset="77"/>
                <a:cs typeface="Arial"/>
                <a:sym typeface="Arial"/>
              </a:rPr>
              <a:t>Schnelle, hochsichere und flexible </a:t>
            </a:r>
            <a:r>
              <a:rPr kumimoji="0" lang="en-US" sz="1200" b="0" i="0" u="none" strike="noStrike" kern="0" cap="none" spc="0" normalizeH="0" baseline="0" noProof="0" dirty="0" err="1">
                <a:ln>
                  <a:noFill/>
                </a:ln>
                <a:solidFill>
                  <a:srgbClr val="FFFFFF"/>
                </a:solidFill>
                <a:effectLst/>
                <a:uLnTx/>
                <a:uFillTx/>
                <a:latin typeface="Montserrat" pitchFamily="2" charset="77"/>
                <a:cs typeface="Arial"/>
                <a:sym typeface="Arial"/>
              </a:rPr>
              <a:t>Speicherorganisation </a:t>
            </a:r>
            <a:r>
              <a:rPr kumimoji="0" lang="en-US" sz="1200" b="0" i="0" u="none" strike="noStrike" kern="0" cap="none" spc="0" normalizeH="0" baseline="0" noProof="0" dirty="0">
                <a:ln>
                  <a:noFill/>
                </a:ln>
                <a:solidFill>
                  <a:srgbClr val="FFFFFF"/>
                </a:solidFill>
                <a:effectLst/>
                <a:uLnTx/>
                <a:uFillTx/>
                <a:latin typeface="Montserrat" pitchFamily="2" charset="77"/>
                <a:cs typeface="Arial"/>
                <a:sym typeface="Arial"/>
              </a:rPr>
              <a:t>für Multi-Applikations-Funktionalität in Verkehrssystemen, Mikrozahlungen, Zugangskontrolle und Identitätsanwendungen. </a:t>
            </a:r>
          </a:p>
        </p:txBody>
      </p:sp>
      <p:pic>
        <p:nvPicPr>
          <p:cNvPr id="16" name="Picture 15" descr="Logo&#10;&#10;Description automatically generated">
            <a:extLst>
              <a:ext uri="{FF2B5EF4-FFF2-40B4-BE49-F238E27FC236}">
                <a16:creationId xmlns:a16="http://schemas.microsoft.com/office/drawing/2014/main" id="{FBB8578D-2A19-4BF5-8872-9A058A1225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26142" y="2596842"/>
            <a:ext cx="1213308" cy="831942"/>
          </a:xfrm>
          <a:prstGeom prst="rect">
            <a:avLst/>
          </a:prstGeom>
        </p:spPr>
      </p:pic>
      <p:pic>
        <p:nvPicPr>
          <p:cNvPr id="17" name="Picture 16" descr="Logo&#10;&#10;Description automatically generated">
            <a:extLst>
              <a:ext uri="{FF2B5EF4-FFF2-40B4-BE49-F238E27FC236}">
                <a16:creationId xmlns:a16="http://schemas.microsoft.com/office/drawing/2014/main" id="{316B1538-3D6B-F898-D16F-0942E7EABF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15060" y="2598990"/>
            <a:ext cx="1213308" cy="830010"/>
          </a:xfrm>
          <a:prstGeom prst="rect">
            <a:avLst/>
          </a:prstGeom>
        </p:spPr>
      </p:pic>
      <p:pic>
        <p:nvPicPr>
          <p:cNvPr id="18" name="Picture 17" descr="Logo, company name&#10;&#10;Description automatically generated">
            <a:extLst>
              <a:ext uri="{FF2B5EF4-FFF2-40B4-BE49-F238E27FC236}">
                <a16:creationId xmlns:a16="http://schemas.microsoft.com/office/drawing/2014/main" id="{AA281DFE-CBA9-8665-7D6D-41A109B07B5F}"/>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28601" y1="31689" x2="35752" y2="48136"/>
                        <a14:foregroundMark x1="35752" y1="48136" x2="48800" y2="42654"/>
                        <a14:foregroundMark x1="48800" y1="42654" x2="57098" y2="52522"/>
                        <a14:foregroundMark x1="57098" y1="52522" x2="66649" y2="57566"/>
                        <a14:foregroundMark x1="66649" y1="57566" x2="65814" y2="39035"/>
                        <a14:foregroundMark x1="65814" y1="39035" x2="32933" y2="39364"/>
                        <a14:foregroundMark x1="32933" y1="39364" x2="38048" y2="55044"/>
                        <a14:foregroundMark x1="38048" y1="55044" x2="29645" y2="47259"/>
                        <a14:foregroundMark x1="29645" y1="47259" x2="41284" y2="41886"/>
                        <a14:foregroundMark x1="41284" y1="41886" x2="48695" y2="55373"/>
                        <a14:foregroundMark x1="48695" y1="55373" x2="57203" y2="44627"/>
                        <a14:foregroundMark x1="57203" y1="44627" x2="65919" y2="47588"/>
                        <a14:foregroundMark x1="65919" y1="47588" x2="56211" y2="39035"/>
                        <a14:foregroundMark x1="56211" y1="39035" x2="35647" y2="42215"/>
                        <a14:foregroundMark x1="35647" y1="42215" x2="63361" y2="47917"/>
                        <a14:foregroundMark x1="63361" y1="47917" x2="71660" y2="57346"/>
                        <a14:foregroundMark x1="71660" y1="57346" x2="40605" y2="46053"/>
                        <a14:foregroundMark x1="40605" y1="46053" x2="36795" y2="54386"/>
                        <a14:foregroundMark x1="31576" y1="51864" x2="32255" y2="47807"/>
                        <a14:foregroundMark x1="70511" y1="60965" x2="69468" y2="66118"/>
                        <a14:foregroundMark x1="69468" y1="66118" x2="71764" y2="60197"/>
                        <a14:foregroundMark x1="72077" y1="62061" x2="70211" y2="66348"/>
                        <a14:foregroundMark x1="72077" y1="61294" x2="68111" y2="67873"/>
                        <a14:foregroundMark x1="30167" y1="42654" x2="31054" y2="51864"/>
                        <a14:backgroundMark x1="69676" y1="68311" x2="72965" y2="63158"/>
                      </a14:backgroundRemoval>
                    </a14:imgEffect>
                  </a14:imgLayer>
                </a14:imgProps>
              </a:ext>
              <a:ext uri="{28A0092B-C50C-407E-A947-70E740481C1C}">
                <a14:useLocalDpi xmlns:a14="http://schemas.microsoft.com/office/drawing/2010/main" val="0"/>
              </a:ext>
            </a:extLst>
          </a:blip>
          <a:srcRect l="22611" t="6686" r="22611" b="13237"/>
          <a:stretch/>
        </p:blipFill>
        <p:spPr>
          <a:xfrm>
            <a:off x="6770562" y="2559768"/>
            <a:ext cx="1313386" cy="913874"/>
          </a:xfrm>
          <a:prstGeom prst="rect">
            <a:avLst/>
          </a:prstGeom>
        </p:spPr>
      </p:pic>
      <p:grpSp>
        <p:nvGrpSpPr>
          <p:cNvPr id="19" name="Group 18">
            <a:extLst>
              <a:ext uri="{FF2B5EF4-FFF2-40B4-BE49-F238E27FC236}">
                <a16:creationId xmlns:a16="http://schemas.microsoft.com/office/drawing/2014/main" id="{CD945A07-39B0-9FEE-197D-F93F88E19A07}"/>
              </a:ext>
            </a:extLst>
          </p:cNvPr>
          <p:cNvGrpSpPr/>
          <p:nvPr/>
        </p:nvGrpSpPr>
        <p:grpSpPr>
          <a:xfrm>
            <a:off x="1355889" y="2596842"/>
            <a:ext cx="920574" cy="920574"/>
            <a:chOff x="1352550" y="1752600"/>
            <a:chExt cx="920574" cy="920574"/>
          </a:xfrm>
        </p:grpSpPr>
        <p:sp>
          <p:nvSpPr>
            <p:cNvPr id="23" name="Oval 22">
              <a:extLst>
                <a:ext uri="{FF2B5EF4-FFF2-40B4-BE49-F238E27FC236}">
                  <a16:creationId xmlns:a16="http://schemas.microsoft.com/office/drawing/2014/main" id="{65EDA5CA-6305-7E8F-1161-1784BF794364}"/>
                </a:ext>
              </a:extLst>
            </p:cNvPr>
            <p:cNvSpPr/>
            <p:nvPr/>
          </p:nvSpPr>
          <p:spPr>
            <a:xfrm>
              <a:off x="1352550" y="1752600"/>
              <a:ext cx="920574" cy="920574"/>
            </a:xfrm>
            <a:prstGeom prst="ellipse">
              <a:avLst/>
            </a:prstGeom>
            <a:solidFill>
              <a:schemeClr val="bg1"/>
            </a:solidFill>
            <a:ln w="28575">
              <a:solidFill>
                <a:srgbClr val="002A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Montserrat" pitchFamily="2" charset="77"/>
                <a:ea typeface="+mn-ea"/>
                <a:cs typeface="+mn-cs"/>
                <a:sym typeface="Arial"/>
              </a:endParaRPr>
            </a:p>
          </p:txBody>
        </p:sp>
        <p:pic>
          <p:nvPicPr>
            <p:cNvPr id="24" name="Graphic 23" descr="Wireless with solid fill">
              <a:extLst>
                <a:ext uri="{FF2B5EF4-FFF2-40B4-BE49-F238E27FC236}">
                  <a16:creationId xmlns:a16="http://schemas.microsoft.com/office/drawing/2014/main" id="{4EC01F02-887A-D803-68CB-4C3C6413B3A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438275" y="1838325"/>
              <a:ext cx="692640" cy="692640"/>
            </a:xfrm>
            <a:prstGeom prst="rect">
              <a:avLst/>
            </a:prstGeom>
          </p:spPr>
        </p:pic>
      </p:grpSp>
    </p:spTree>
    <p:extLst>
      <p:ext uri="{BB962C8B-B14F-4D97-AF65-F5344CB8AC3E}">
        <p14:creationId xmlns:p14="http://schemas.microsoft.com/office/powerpoint/2010/main" val="2810420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par>
                          <p:cTn id="8" fill="hold">
                            <p:stCondLst>
                              <p:cond delay="175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2250"/>
                            </p:stCondLst>
                            <p:childTnLst>
                              <p:par>
                                <p:cTn id="13" presetID="22" presetClass="entr" presetSubtype="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p:stCondLst>
                              <p:cond delay="275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325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3750"/>
                            </p:stCondLst>
                            <p:childTnLst>
                              <p:par>
                                <p:cTn id="25" presetID="22" presetClass="entr" presetSubtype="1"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childTnLst>
                          </p:cTn>
                        </p:par>
                        <p:par>
                          <p:cTn id="28" fill="hold">
                            <p:stCondLst>
                              <p:cond delay="4250"/>
                            </p:stCondLst>
                            <p:childTnLst>
                              <p:par>
                                <p:cTn id="29" presetID="10" presetClass="entr" presetSubtype="0"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par>
                          <p:cTn id="32" fill="hold">
                            <p:stCondLst>
                              <p:cond delay="475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par>
                          <p:cTn id="36" fill="hold">
                            <p:stCondLst>
                              <p:cond delay="5250"/>
                            </p:stCondLst>
                            <p:childTnLst>
                              <p:par>
                                <p:cTn id="37" presetID="22" presetClass="entr" presetSubtype="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up)">
                                      <p:cBhvr>
                                        <p:cTn id="39" dur="500"/>
                                        <p:tgtEl>
                                          <p:spTgt spid="14"/>
                                        </p:tgtEl>
                                      </p:cBhvr>
                                    </p:animEffect>
                                  </p:childTnLst>
                                </p:cTn>
                              </p:par>
                            </p:childTnLst>
                          </p:cTn>
                        </p:par>
                        <p:par>
                          <p:cTn id="40" fill="hold">
                            <p:stCondLst>
                              <p:cond delay="5750"/>
                            </p:stCondLst>
                            <p:childTnLst>
                              <p:par>
                                <p:cTn id="41" presetID="10" presetClass="entr" presetSubtype="0" fill="hold"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par>
                          <p:cTn id="44" fill="hold">
                            <p:stCondLst>
                              <p:cond delay="6250"/>
                            </p:stCondLst>
                            <p:childTnLst>
                              <p:par>
                                <p:cTn id="45" presetID="10" presetClass="entr" presetSubtype="0"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par>
                          <p:cTn id="48" fill="hold">
                            <p:stCondLst>
                              <p:cond delay="6750"/>
                            </p:stCondLst>
                            <p:childTnLst>
                              <p:par>
                                <p:cTn id="49" presetID="22" presetClass="entr" presetSubtype="1"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up)">
                                      <p:cBhvr>
                                        <p:cTn id="51" dur="500"/>
                                        <p:tgtEl>
                                          <p:spTgt spid="15"/>
                                        </p:tgtEl>
                                      </p:cBhvr>
                                    </p:animEffect>
                                  </p:childTnLst>
                                </p:cTn>
                              </p:par>
                            </p:childTnLst>
                          </p:cTn>
                        </p:par>
                        <p:par>
                          <p:cTn id="52" fill="hold">
                            <p:stCondLst>
                              <p:cond delay="7250"/>
                            </p:stCondLst>
                            <p:childTnLst>
                              <p:par>
                                <p:cTn id="53" presetID="10" presetClass="entr" presetSubtype="0" fill="hold" nodeType="after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p:bldP spid="13" grpId="0"/>
      <p:bldP spid="14"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1675E-614D-CF7C-E835-E67FD2DC344F}"/>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ECB4EC23-11FD-7BF1-AB1A-BA5CE8C5E96C}"/>
              </a:ext>
            </a:extLst>
          </p:cNvPr>
          <p:cNvPicPr>
            <a:picLocks noChangeAspect="1"/>
          </p:cNvPicPr>
          <p:nvPr/>
        </p:nvPicPr>
        <p:blipFill>
          <a:blip r:embed="rId3"/>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B19F3A7A-9457-598A-BEBE-F8EE52A7644C}"/>
              </a:ext>
            </a:extLst>
          </p:cNvPr>
          <p:cNvPicPr>
            <a:picLocks noChangeAspect="1"/>
          </p:cNvPicPr>
          <p:nvPr/>
        </p:nvPicPr>
        <p:blipFill>
          <a:blip r:embed="rId4"/>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DD814679-638C-EAF0-575B-30FF741F6F2A}"/>
              </a:ext>
            </a:extLst>
          </p:cNvPr>
          <p:cNvPicPr>
            <a:picLocks noChangeAspect="1"/>
          </p:cNvPicPr>
          <p:nvPr/>
        </p:nvPicPr>
        <p:blipFill>
          <a:blip r:embed="rId5"/>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65A9ED43-DB7B-CF59-6E57-8FCD7B4017B7}"/>
              </a:ext>
            </a:extLst>
          </p:cNvPr>
          <p:cNvPicPr>
            <a:picLocks noChangeAspect="1"/>
          </p:cNvPicPr>
          <p:nvPr/>
        </p:nvPicPr>
        <p:blipFill>
          <a:blip r:embed="rId6"/>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04D46937-CE26-7E60-403C-0FEEEFE139B4}"/>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Lesegeräte für die Zugangskontrolle</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grpSp>
        <p:nvGrpSpPr>
          <p:cNvPr id="41" name="Group 40">
            <a:extLst>
              <a:ext uri="{FF2B5EF4-FFF2-40B4-BE49-F238E27FC236}">
                <a16:creationId xmlns:a16="http://schemas.microsoft.com/office/drawing/2014/main" id="{3ADBC70A-94A6-FC28-5217-9A7D5265EDDB}"/>
              </a:ext>
            </a:extLst>
          </p:cNvPr>
          <p:cNvGrpSpPr/>
          <p:nvPr/>
        </p:nvGrpSpPr>
        <p:grpSpPr>
          <a:xfrm>
            <a:off x="-2191785" y="1818395"/>
            <a:ext cx="13255598" cy="4396416"/>
            <a:chOff x="-2855680" y="1604888"/>
            <a:chExt cx="14292441" cy="4740301"/>
          </a:xfrm>
        </p:grpSpPr>
        <p:pic>
          <p:nvPicPr>
            <p:cNvPr id="33" name="Picture 32">
              <a:extLst>
                <a:ext uri="{FF2B5EF4-FFF2-40B4-BE49-F238E27FC236}">
                  <a16:creationId xmlns:a16="http://schemas.microsoft.com/office/drawing/2014/main" id="{2CCBABC2-520D-C8A7-6C2D-77BD3D1E797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7100" b="85300" l="8400" r="93600">
                          <a14:foregroundMark x1="19100" y1="15200" x2="71300" y2="13200"/>
                          <a14:foregroundMark x1="71300" y1="13200" x2="85300" y2="24000"/>
                          <a14:foregroundMark x1="85300" y1="24000" x2="92400" y2="39100"/>
                          <a14:foregroundMark x1="92400" y1="39100" x2="92000" y2="59200"/>
                          <a14:foregroundMark x1="92000" y1="59200" x2="84300" y2="74600"/>
                          <a14:foregroundMark x1="84300" y1="74600" x2="69300" y2="83400"/>
                          <a14:foregroundMark x1="69300" y1="83400" x2="33600" y2="82200"/>
                          <a14:foregroundMark x1="33600" y1="82200" x2="17700" y2="74500"/>
                          <a14:foregroundMark x1="17700" y1="74500" x2="8400" y2="61200"/>
                          <a14:foregroundMark x1="8400" y1="61200" x2="10600" y2="27300"/>
                          <a14:foregroundMark x1="10600" y1="27300" x2="23500" y2="20100"/>
                          <a14:foregroundMark x1="17000" y1="73900" x2="28600" y2="72700"/>
                          <a14:foregroundMark x1="26300" y1="75500" x2="28400" y2="74800"/>
                          <a14:foregroundMark x1="80600" y1="18200" x2="92300" y2="29700"/>
                          <a14:foregroundMark x1="92300" y1="29700" x2="91500" y2="62900"/>
                          <a14:foregroundMark x1="91500" y1="62900" x2="72200" y2="26100"/>
                          <a14:foregroundMark x1="90800" y1="32900" x2="92000" y2="66400"/>
                          <a14:foregroundMark x1="92000" y1="66400" x2="92200" y2="33800"/>
                          <a14:foregroundMark x1="92200" y1="33800" x2="91300" y2="67600"/>
                          <a14:foregroundMark x1="92400" y1="31500" x2="92400" y2="47300"/>
                          <a14:foregroundMark x1="92400" y1="33800" x2="93400" y2="67800"/>
                          <a14:foregroundMark x1="92900" y1="31300" x2="92900" y2="41700"/>
                          <a14:foregroundMark x1="93100" y1="41500" x2="92900" y2="31700"/>
                          <a14:foregroundMark x1="93100" y1="31500" x2="93600" y2="44300"/>
                          <a14:foregroundMark x1="42800" y1="85300" x2="63100" y2="84300"/>
                          <a14:foregroundMark x1="58400" y1="84300" x2="73100" y2="85000"/>
                          <a14:backgroundMark x1="95200" y1="31300" x2="95900" y2="64100"/>
                          <a14:backgroundMark x1="95900" y1="64100" x2="94766" y2="44255"/>
                          <a14:backgroundMark x1="95316" y1="44682" x2="95700" y2="63200"/>
                          <a14:backgroundMark x1="95000" y1="29400" x2="95307" y2="44234"/>
                          <a14:backgroundMark x1="95700" y1="63200" x2="95046" y2="44244"/>
                          <a14:backgroundMark x1="94481" y1="44266" x2="95200" y2="70100"/>
                          <a14:backgroundMark x1="94100" y1="30600" x2="94101" y2="30636"/>
                          <a14:backgroundMark x1="94276" y1="67774" x2="94300" y2="70600"/>
                          <a14:backgroundMark x1="53460" y1="86178" x2="54700" y2="86200"/>
                          <a14:backgroundMark x1="53011" y1="86200" x2="55400" y2="86200"/>
                          <a14:backgroundMark x1="51910" y1="86254" x2="40300" y2="87100"/>
                          <a14:backgroundMark x1="41400" y1="86400" x2="41700" y2="86900"/>
                          <a14:backgroundMark x1="41900" y1="86700" x2="41400" y2="87100"/>
                          <a14:backgroundMark x1="41400" y1="86900" x2="57700" y2="86000"/>
                          <a14:backgroundMark x1="42368" y1="86000" x2="40300" y2="86000"/>
                          <a14:backgroundMark x1="41900" y1="87400" x2="41200" y2="86900"/>
                          <a14:backgroundMark x1="42536" y1="86716" x2="55600" y2="86900"/>
                          <a14:backgroundMark x1="41400" y1="86700" x2="41931" y2="86707"/>
                          <a14:backgroundMark x1="41400" y1="86400" x2="42134" y2="86380"/>
                          <a14:backgroundMark x1="42263" y1="86171" x2="39900" y2="86200"/>
                          <a14:backgroundMark x1="39900" y1="86200" x2="39600" y2="86400"/>
                          <a14:backgroundMark x1="63800" y1="86900" x2="46800" y2="86900"/>
                          <a14:backgroundMark x1="46800" y1="86900" x2="61200" y2="86400"/>
                          <a14:backgroundMark x1="61500" y1="86200" x2="38200" y2="87600"/>
                          <a14:backgroundMark x1="36300" y1="85700" x2="42601" y2="85623"/>
                          <a14:backgroundMark x1="57560" y1="85976" x2="72400" y2="87400"/>
                        </a14:backgroundRemoval>
                      </a14:imgEffect>
                    </a14:imgLayer>
                  </a14:imgProps>
                </a:ext>
                <a:ext uri="{28A0092B-C50C-407E-A947-70E740481C1C}">
                  <a14:useLocalDpi xmlns:a14="http://schemas.microsoft.com/office/drawing/2010/main" val="0"/>
                </a:ext>
              </a:extLst>
            </a:blip>
            <a:srcRect t="8991" b="8991"/>
            <a:stretch/>
          </p:blipFill>
          <p:spPr>
            <a:xfrm>
              <a:off x="8484011" y="3241520"/>
              <a:ext cx="2952750" cy="2421814"/>
            </a:xfrm>
            <a:prstGeom prst="rect">
              <a:avLst/>
            </a:prstGeom>
          </p:spPr>
        </p:pic>
        <p:pic>
          <p:nvPicPr>
            <p:cNvPr id="34" name="Picture 33" descr="A picture containing text, electronics&#10;&#10;Description automatically generated">
              <a:extLst>
                <a:ext uri="{FF2B5EF4-FFF2-40B4-BE49-F238E27FC236}">
                  <a16:creationId xmlns:a16="http://schemas.microsoft.com/office/drawing/2014/main" id="{15B515D5-5863-ADA8-2384-F8A76F84315F}"/>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000" b="94167" l="34250" r="65500">
                          <a14:foregroundMark x1="37000" y1="7833" x2="37417" y2="80083"/>
                          <a14:foregroundMark x1="37417" y1="80083" x2="45833" y2="90417"/>
                          <a14:foregroundMark x1="45833" y1="90417" x2="58667" y2="84167"/>
                          <a14:foregroundMark x1="58667" y1="84167" x2="56705" y2="5529"/>
                          <a14:foregroundMark x1="53039" y1="5668" x2="38000" y2="12583"/>
                          <a14:foregroundMark x1="37000" y1="84083" x2="47250" y2="92833"/>
                          <a14:foregroundMark x1="47250" y1="92833" x2="60333" y2="92667"/>
                          <a14:foregroundMark x1="60333" y1="92667" x2="50417" y2="83417"/>
                          <a14:foregroundMark x1="50417" y1="83417" x2="37583" y2="83833"/>
                          <a14:foregroundMark x1="61583" y1="91000" x2="60917" y2="39417"/>
                          <a14:foregroundMark x1="60750" y1="7667" x2="60583" y2="89000"/>
                          <a14:foregroundMark x1="61167" y1="90583" x2="61750" y2="19750"/>
                          <a14:foregroundMark x1="61583" y1="9500" x2="61167" y2="89833"/>
                          <a14:foregroundMark x1="61167" y1="89583" x2="60167" y2="27500"/>
                          <a14:foregroundMark x1="60917" y1="37750" x2="61167" y2="85917"/>
                          <a14:foregroundMark x1="61167" y1="85667" x2="57500" y2="20917"/>
                          <a14:foregroundMark x1="60917" y1="9083" x2="62833" y2="89417"/>
                          <a14:foregroundMark x1="62000" y1="51667" x2="62400" y2="8468"/>
                          <a14:foregroundMark x1="36546" y1="66397" x2="36750" y2="71583"/>
                          <a14:foregroundMark x1="52583" y1="6583" x2="38417" y2="6833"/>
                          <a14:foregroundMark x1="36716" y1="8536" x2="49083" y2="5583"/>
                          <a14:foregroundMark x1="49083" y1="5583" x2="53333" y2="5750"/>
                          <a14:foregroundMark x1="39250" y1="6000" x2="36601" y2="11599"/>
                          <a14:foregroundMark x1="36583" y1="51167" x2="37083" y2="67083"/>
                          <a14:foregroundMark x1="52250" y1="94167" x2="59250" y2="93583"/>
                          <a14:foregroundMark x1="62000" y1="8667" x2="62167" y2="11917"/>
                          <a14:foregroundMark x1="62000" y1="8417" x2="62250" y2="11750"/>
                          <a14:foregroundMark x1="62417" y1="11667" x2="60250" y2="6750"/>
                          <a14:foregroundMark x1="61833" y1="15417" x2="62000" y2="12750"/>
                          <a14:foregroundMark x1="62000" y1="24083" x2="62000" y2="10833"/>
                          <a14:foregroundMark x1="62000" y1="10833" x2="61500" y2="25667"/>
                          <a14:foregroundMark x1="62000" y1="8083" x2="62167" y2="12333"/>
                          <a14:foregroundMark x1="62167" y1="9167" x2="62250" y2="11750"/>
                          <a14:foregroundMark x1="62250" y1="11667" x2="62167" y2="9333"/>
                          <a14:foregroundMark x1="62583" y1="12333" x2="62000" y2="8417"/>
                          <a14:backgroundMark x1="53750" y1="4583" x2="57500" y2="4750"/>
                          <a14:backgroundMark x1="54167" y1="4333" x2="59500" y2="4333"/>
                          <a14:backgroundMark x1="35167" y1="51211" x2="35167" y2="67500"/>
                          <a14:backgroundMark x1="35167" y1="45750" x2="35167" y2="51211"/>
                          <a14:backgroundMark x1="35167" y1="45750" x2="35277" y2="51208"/>
                          <a14:backgroundMark x1="35167" y1="7000" x2="35167" y2="7000"/>
                          <a14:backgroundMark x1="62250" y1="5000" x2="64583" y2="9667"/>
                          <a14:backgroundMark x1="35083" y1="13250" x2="35583" y2="13250"/>
                          <a14:backgroundMark x1="35333" y1="7583" x2="35083" y2="14250"/>
                        </a14:backgroundRemoval>
                      </a14:imgEffect>
                    </a14:imgLayer>
                  </a14:imgProps>
                </a:ext>
                <a:ext uri="{28A0092B-C50C-407E-A947-70E740481C1C}">
                  <a14:useLocalDpi xmlns:a14="http://schemas.microsoft.com/office/drawing/2010/main" val="0"/>
                </a:ext>
              </a:extLst>
            </a:blip>
            <a:srcRect l="30469" t="3603" r="30469" b="3603"/>
            <a:stretch/>
          </p:blipFill>
          <p:spPr>
            <a:xfrm>
              <a:off x="6987106" y="2167706"/>
              <a:ext cx="1428750" cy="3394028"/>
            </a:xfrm>
            <a:prstGeom prst="rect">
              <a:avLst/>
            </a:prstGeom>
          </p:spPr>
        </p:pic>
        <p:pic>
          <p:nvPicPr>
            <p:cNvPr id="36" name="Picture 35">
              <a:extLst>
                <a:ext uri="{FF2B5EF4-FFF2-40B4-BE49-F238E27FC236}">
                  <a16:creationId xmlns:a16="http://schemas.microsoft.com/office/drawing/2014/main" id="{E8A5F3D9-C085-F4A5-006C-F9E239455D80}"/>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6061" b="93485" l="24394" r="71970">
                          <a14:foregroundMark x1="29693" y1="18700" x2="39394" y2="7879"/>
                          <a14:foregroundMark x1="39394" y1="7879" x2="53243" y2="6131"/>
                          <a14:foregroundMark x1="55000" y1="5909" x2="69091" y2="15455"/>
                          <a14:foregroundMark x1="69091" y1="15455" x2="69545" y2="70758"/>
                          <a14:foregroundMark x1="69545" y1="70758" x2="65909" y2="86667"/>
                          <a14:foregroundMark x1="65909" y1="86667" x2="49545" y2="94091"/>
                          <a14:foregroundMark x1="49545" y1="94091" x2="34209" y2="91626"/>
                          <a14:foregroundMark x1="32288" y1="89402" x2="27754" y2="58520"/>
                          <a14:foregroundMark x1="60000" y1="93485" x2="35303" y2="91364"/>
                          <a14:foregroundMark x1="28535" y1="22582" x2="29545" y2="45303"/>
                          <a14:foregroundMark x1="45606" y1="63333" x2="60000" y2="66212"/>
                          <a14:foregroundMark x1="45606" y1="84848" x2="48030" y2="84848"/>
                          <a14:foregroundMark x1="66970" y1="13182" x2="71061" y2="28333"/>
                          <a14:foregroundMark x1="71061" y1="28333" x2="70758" y2="23788"/>
                          <a14:foregroundMark x1="71515" y1="31667" x2="68636" y2="12727"/>
                          <a14:foregroundMark x1="71212" y1="20606" x2="70303" y2="16818"/>
                          <a14:foregroundMark x1="36515" y1="7727" x2="53030" y2="6970"/>
                          <a14:foregroundMark x1="53030" y1="6970" x2="40491" y2="6378"/>
                          <a14:foregroundMark x1="29200" y1="20352" x2="27258" y2="41818"/>
                          <a14:foregroundMark x1="27392" y1="47879" x2="29545" y2="62576"/>
                          <a14:foregroundMark x1="70303" y1="20152" x2="71212" y2="36061"/>
                          <a14:foregroundMark x1="71212" y1="36061" x2="70303" y2="20152"/>
                          <a14:foregroundMark x1="70303" y1="20909" x2="71212" y2="20606"/>
                          <a14:foregroundMark x1="71970" y1="32121" x2="71515" y2="39545"/>
                          <a14:foregroundMark x1="57576" y1="63030" x2="53485" y2="60909"/>
                          <a14:foregroundMark x1="53030" y1="61818" x2="48030" y2="63333"/>
                          <a14:foregroundMark x1="48485" y1="63030" x2="46364" y2="60909"/>
                          <a14:foregroundMark x1="46364" y1="60455" x2="43485" y2="61364"/>
                          <a14:foregroundMark x1="43485" y1="60909" x2="43182" y2="58485"/>
                          <a14:foregroundMark x1="50606" y1="62121" x2="50606" y2="62121"/>
                          <a14:foregroundMark x1="57576" y1="7727" x2="56818" y2="7121"/>
                          <a14:foregroundMark x1="56818" y1="6970" x2="54394" y2="7121"/>
                          <a14:foregroundMark x1="44242" y1="60455" x2="49697" y2="61818"/>
                          <a14:foregroundMark x1="50758" y1="62576" x2="51970" y2="60303"/>
                          <a14:backgroundMark x1="24242" y1="55606" x2="22576" y2="38636"/>
                          <a14:backgroundMark x1="24974" y1="44820" x2="25147" y2="45265"/>
                          <a14:backgroundMark x1="22576" y1="38636" x2="24507" y2="43617"/>
                          <a14:backgroundMark x1="24545" y1="26667" x2="25345" y2="34360"/>
                          <a14:backgroundMark x1="25455" y1="27121" x2="25455" y2="33143"/>
                          <a14:backgroundMark x1="26230" y1="57722" x2="26212" y2="58485"/>
                          <a14:backgroundMark x1="30758" y1="92727" x2="30758" y2="92727"/>
                          <a14:backgroundMark x1="30758" y1="92727" x2="30758" y2="92727"/>
                          <a14:backgroundMark x1="31667" y1="92273" x2="31667" y2="92273"/>
                          <a14:backgroundMark x1="29545" y1="90152" x2="32424" y2="93485"/>
                          <a14:backgroundMark x1="28333" y1="14242" x2="25758" y2="22879"/>
                          <a14:backgroundMark x1="29848" y1="11212" x2="29242" y2="13788"/>
                          <a14:backgroundMark x1="29242" y1="13636" x2="28485" y2="15152"/>
                          <a14:backgroundMark x1="25909" y1="44697" x2="26061" y2="44545"/>
                          <a14:backgroundMark x1="26212" y1="44394" x2="26212" y2="46212"/>
                          <a14:backgroundMark x1="26212" y1="46061" x2="26212" y2="43939"/>
                          <a14:backgroundMark x1="26212" y1="48030" x2="25606" y2="41364"/>
                          <a14:backgroundMark x1="26212" y1="51061" x2="26061" y2="41970"/>
                          <a14:backgroundMark x1="26061" y1="41818" x2="26061" y2="47879"/>
                          <a14:backgroundMark x1="35455" y1="5303" x2="46970" y2="3182"/>
                          <a14:backgroundMark x1="53553" y1="5853" x2="53030" y2="5758"/>
                        </a14:backgroundRemoval>
                      </a14:imgEffect>
                    </a14:imgLayer>
                  </a14:imgProps>
                </a:ext>
                <a:ext uri="{28A0092B-C50C-407E-A947-70E740481C1C}">
                  <a14:useLocalDpi xmlns:a14="http://schemas.microsoft.com/office/drawing/2010/main" val="0"/>
                </a:ext>
              </a:extLst>
            </a:blip>
            <a:srcRect l="23069" r="23069"/>
            <a:stretch/>
          </p:blipFill>
          <p:spPr>
            <a:xfrm>
              <a:off x="5277110" y="2623295"/>
              <a:ext cx="1637426" cy="3040039"/>
            </a:xfrm>
            <a:prstGeom prst="rect">
              <a:avLst/>
            </a:prstGeom>
          </p:spPr>
        </p:pic>
        <p:pic>
          <p:nvPicPr>
            <p:cNvPr id="40" name="Picture 39">
              <a:extLst>
                <a:ext uri="{FF2B5EF4-FFF2-40B4-BE49-F238E27FC236}">
                  <a16:creationId xmlns:a16="http://schemas.microsoft.com/office/drawing/2014/main" id="{A3AB7E81-30CD-EE45-DBCE-7C49C48BCCEC}"/>
                </a:ext>
              </a:extLst>
            </p:cNvPr>
            <p:cNvPicPr>
              <a:picLocks noChangeAspect="1"/>
            </p:cNvPicPr>
            <p:nvPr/>
          </p:nvPicPr>
          <p:blipFill>
            <a:blip r:embed="rId13"/>
            <a:srcRect/>
            <a:stretch/>
          </p:blipFill>
          <p:spPr>
            <a:xfrm>
              <a:off x="-2855680" y="1604888"/>
              <a:ext cx="8427200" cy="4740300"/>
            </a:xfrm>
            <a:prstGeom prst="rect">
              <a:avLst/>
            </a:prstGeom>
          </p:spPr>
        </p:pic>
        <p:pic>
          <p:nvPicPr>
            <p:cNvPr id="38" name="Picture 37">
              <a:extLst>
                <a:ext uri="{FF2B5EF4-FFF2-40B4-BE49-F238E27FC236}">
                  <a16:creationId xmlns:a16="http://schemas.microsoft.com/office/drawing/2014/main" id="{607F3814-D923-32A0-F456-4572F144EAB8}"/>
                </a:ext>
              </a:extLst>
            </p:cNvPr>
            <p:cNvPicPr>
              <a:picLocks noChangeAspect="1"/>
            </p:cNvPicPr>
            <p:nvPr/>
          </p:nvPicPr>
          <p:blipFill>
            <a:blip r:embed="rId14"/>
            <a:stretch>
              <a:fillRect/>
            </a:stretch>
          </p:blipFill>
          <p:spPr>
            <a:xfrm>
              <a:off x="-1327963" y="1604888"/>
              <a:ext cx="8427200" cy="4740301"/>
            </a:xfrm>
            <a:prstGeom prst="rect">
              <a:avLst/>
            </a:prstGeom>
          </p:spPr>
        </p:pic>
        <p:sp>
          <p:nvSpPr>
            <p:cNvPr id="3" name="TextBox 2">
              <a:extLst>
                <a:ext uri="{FF2B5EF4-FFF2-40B4-BE49-F238E27FC236}">
                  <a16:creationId xmlns:a16="http://schemas.microsoft.com/office/drawing/2014/main" id="{5FD0E67A-DFB7-D6CD-4E45-F4F2C01654F6}"/>
                </a:ext>
              </a:extLst>
            </p:cNvPr>
            <p:cNvSpPr txBox="1"/>
            <p:nvPr/>
          </p:nvSpPr>
          <p:spPr>
            <a:xfrm>
              <a:off x="658184" y="5870282"/>
              <a:ext cx="142875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FFFFFF"/>
                  </a:solidFill>
                  <a:effectLst/>
                  <a:uLnTx/>
                  <a:uFillTx/>
                  <a:latin typeface="Montserrat SemiBold" pitchFamily="2" charset="77"/>
                  <a:cs typeface="Arial"/>
                  <a:sym typeface="Arial"/>
                </a:rPr>
                <a:t>Proximity</a:t>
              </a:r>
              <a:endParaRPr kumimoji="0" lang="en-GB" sz="1200" b="1" i="0" u="none" strike="noStrike" kern="0" cap="none" spc="0" normalizeH="0" baseline="0" noProof="0" dirty="0">
                <a:ln>
                  <a:noFill/>
                </a:ln>
                <a:solidFill>
                  <a:srgbClr val="FFFFFF"/>
                </a:solidFill>
                <a:effectLst/>
                <a:uLnTx/>
                <a:uFillTx/>
                <a:latin typeface="Montserrat SemiBold" pitchFamily="2" charset="77"/>
                <a:cs typeface="Arial"/>
                <a:sym typeface="Arial"/>
              </a:endParaRPr>
            </a:p>
          </p:txBody>
        </p:sp>
        <p:sp>
          <p:nvSpPr>
            <p:cNvPr id="4" name="TextBox 3">
              <a:extLst>
                <a:ext uri="{FF2B5EF4-FFF2-40B4-BE49-F238E27FC236}">
                  <a16:creationId xmlns:a16="http://schemas.microsoft.com/office/drawing/2014/main" id="{56B53BA5-C58F-3367-4A4A-45DC70006945}"/>
                </a:ext>
              </a:extLst>
            </p:cNvPr>
            <p:cNvSpPr txBox="1"/>
            <p:nvPr/>
          </p:nvSpPr>
          <p:spPr>
            <a:xfrm>
              <a:off x="2171263" y="5870282"/>
              <a:ext cx="142875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FFFFFF"/>
                  </a:solidFill>
                  <a:effectLst/>
                  <a:uLnTx/>
                  <a:uFillTx/>
                  <a:latin typeface="Montserrat SemiBold" pitchFamily="2" charset="77"/>
                  <a:cs typeface="Arial"/>
                  <a:sym typeface="Arial"/>
                </a:rPr>
                <a:t>MIFARE</a:t>
              </a:r>
              <a:endParaRPr kumimoji="0" lang="en-GB" sz="1200" b="1" i="0" u="none" strike="noStrike" kern="0" cap="none" spc="0" normalizeH="0" baseline="0" noProof="0" dirty="0">
                <a:ln>
                  <a:noFill/>
                </a:ln>
                <a:solidFill>
                  <a:srgbClr val="FFFFFF"/>
                </a:solidFill>
                <a:effectLst/>
                <a:uLnTx/>
                <a:uFillTx/>
                <a:latin typeface="Montserrat SemiBold" pitchFamily="2" charset="77"/>
                <a:cs typeface="Arial"/>
                <a:sym typeface="Arial"/>
              </a:endParaRPr>
            </a:p>
          </p:txBody>
        </p:sp>
        <p:sp>
          <p:nvSpPr>
            <p:cNvPr id="7" name="TextBox 6">
              <a:extLst>
                <a:ext uri="{FF2B5EF4-FFF2-40B4-BE49-F238E27FC236}">
                  <a16:creationId xmlns:a16="http://schemas.microsoft.com/office/drawing/2014/main" id="{53953646-CD6D-93B7-9FAC-4404746F6A06}"/>
                </a:ext>
              </a:extLst>
            </p:cNvPr>
            <p:cNvSpPr txBox="1"/>
            <p:nvPr/>
          </p:nvSpPr>
          <p:spPr>
            <a:xfrm>
              <a:off x="3721072" y="5870282"/>
              <a:ext cx="142875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FFFFFF"/>
                  </a:solidFill>
                  <a:effectLst/>
                  <a:uLnTx/>
                  <a:uFillTx/>
                  <a:latin typeface="Montserrat SemiBold" pitchFamily="2" charset="77"/>
                  <a:cs typeface="Arial"/>
                  <a:sym typeface="Arial"/>
                </a:rPr>
                <a:t>Bluetooth</a:t>
              </a:r>
              <a:endParaRPr kumimoji="0" lang="en-GB" sz="1200" b="1" i="0" u="none" strike="noStrike" kern="0" cap="none" spc="0" normalizeH="0" baseline="0" noProof="0" dirty="0">
                <a:ln>
                  <a:noFill/>
                </a:ln>
                <a:solidFill>
                  <a:srgbClr val="FFFFFF"/>
                </a:solidFill>
                <a:effectLst/>
                <a:uLnTx/>
                <a:uFillTx/>
                <a:latin typeface="Montserrat SemiBold" pitchFamily="2" charset="77"/>
                <a:cs typeface="Arial"/>
                <a:sym typeface="Arial"/>
              </a:endParaRPr>
            </a:p>
          </p:txBody>
        </p:sp>
        <p:sp>
          <p:nvSpPr>
            <p:cNvPr id="12" name="TextBox 11">
              <a:extLst>
                <a:ext uri="{FF2B5EF4-FFF2-40B4-BE49-F238E27FC236}">
                  <a16:creationId xmlns:a16="http://schemas.microsoft.com/office/drawing/2014/main" id="{31F5F77C-7AF1-1409-1FF6-08DC5677B9C0}"/>
                </a:ext>
              </a:extLst>
            </p:cNvPr>
            <p:cNvSpPr txBox="1"/>
            <p:nvPr/>
          </p:nvSpPr>
          <p:spPr>
            <a:xfrm>
              <a:off x="6987106" y="5870282"/>
              <a:ext cx="1428750" cy="36503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err="1">
                  <a:ln>
                    <a:noFill/>
                  </a:ln>
                  <a:solidFill>
                    <a:srgbClr val="FFFFFF"/>
                  </a:solidFill>
                  <a:effectLst/>
                  <a:uLnTx/>
                  <a:uFillTx/>
                  <a:latin typeface="Montserrat SemiBold" pitchFamily="2" charset="77"/>
                  <a:cs typeface="Arial"/>
                  <a:sym typeface="Arial"/>
                </a:rPr>
                <a:t>Biometrie</a:t>
              </a:r>
              <a:endParaRPr kumimoji="0" lang="en-GB" sz="1200" b="1" i="0" u="none" strike="noStrike" kern="0" cap="none" spc="0" normalizeH="0" baseline="0" noProof="0" dirty="0">
                <a:ln>
                  <a:noFill/>
                </a:ln>
                <a:solidFill>
                  <a:srgbClr val="FFFFFF"/>
                </a:solidFill>
                <a:effectLst/>
                <a:uLnTx/>
                <a:uFillTx/>
                <a:latin typeface="Montserrat SemiBold" pitchFamily="2" charset="77"/>
                <a:cs typeface="Arial"/>
                <a:sym typeface="Arial"/>
              </a:endParaRPr>
            </a:p>
          </p:txBody>
        </p:sp>
        <p:sp>
          <p:nvSpPr>
            <p:cNvPr id="29" name="TextBox 28">
              <a:extLst>
                <a:ext uri="{FF2B5EF4-FFF2-40B4-BE49-F238E27FC236}">
                  <a16:creationId xmlns:a16="http://schemas.microsoft.com/office/drawing/2014/main" id="{21EA893D-5B57-D5F2-85F0-B7021FE4DDE8}"/>
                </a:ext>
              </a:extLst>
            </p:cNvPr>
            <p:cNvSpPr txBox="1"/>
            <p:nvPr/>
          </p:nvSpPr>
          <p:spPr>
            <a:xfrm>
              <a:off x="9002433" y="5870282"/>
              <a:ext cx="1915906" cy="3318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err="1">
                  <a:ln>
                    <a:noFill/>
                  </a:ln>
                  <a:solidFill>
                    <a:srgbClr val="FFFFFF"/>
                  </a:solidFill>
                  <a:effectLst/>
                  <a:uLnTx/>
                  <a:uFillTx/>
                  <a:latin typeface="Montserrat SemiBold" pitchFamily="2" charset="77"/>
                  <a:cs typeface="Arial"/>
                  <a:sym typeface="Arial"/>
                </a:rPr>
                <a:t>Weitbereichleser</a:t>
              </a:r>
              <a:endParaRPr kumimoji="0" lang="en-GB" sz="1100" b="1" i="0" u="none" strike="noStrike" kern="0" cap="none" spc="0" normalizeH="0" baseline="0" noProof="0" dirty="0">
                <a:ln>
                  <a:noFill/>
                </a:ln>
                <a:solidFill>
                  <a:srgbClr val="FFFFFF"/>
                </a:solidFill>
                <a:effectLst/>
                <a:uLnTx/>
                <a:uFillTx/>
                <a:latin typeface="Montserrat SemiBold" pitchFamily="2" charset="77"/>
                <a:cs typeface="Arial"/>
                <a:sym typeface="Arial"/>
              </a:endParaRPr>
            </a:p>
          </p:txBody>
        </p:sp>
        <p:pic>
          <p:nvPicPr>
            <p:cNvPr id="32" name="Picture 31" descr="A picture containing black&#10;&#10;Description automatically generated">
              <a:extLst>
                <a:ext uri="{FF2B5EF4-FFF2-40B4-BE49-F238E27FC236}">
                  <a16:creationId xmlns:a16="http://schemas.microsoft.com/office/drawing/2014/main" id="{6FB3A57D-9F49-D385-0A6B-9DEF9B1AD9C8}"/>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6650" b="94450" l="34400" r="65550">
                          <a14:foregroundMark x1="38050" y1="14850" x2="51350" y2="5900"/>
                          <a14:foregroundMark x1="51350" y1="5900" x2="61850" y2="16550"/>
                          <a14:foregroundMark x1="61850" y1="16550" x2="65700" y2="48500"/>
                          <a14:foregroundMark x1="65700" y1="48500" x2="64200" y2="80200"/>
                          <a14:foregroundMark x1="64200" y1="80200" x2="56800" y2="93300"/>
                          <a14:foregroundMark x1="56800" y1="93300" x2="41950" y2="94450"/>
                          <a14:foregroundMark x1="41950" y1="94450" x2="34550" y2="81350"/>
                          <a14:foregroundMark x1="34550" y1="81350" x2="35550" y2="18450"/>
                          <a14:foregroundMark x1="35550" y1="18450" x2="38050" y2="13700"/>
                          <a14:foregroundMark x1="41200" y1="6650" x2="56000" y2="7450"/>
                          <a14:foregroundMark x1="49400" y1="89400" x2="43900" y2="89800"/>
                          <a14:foregroundMark x1="41200" y1="89800" x2="56350" y2="88250"/>
                          <a14:foregroundMark x1="56350" y1="88250" x2="40500" y2="89800"/>
                          <a14:foregroundMark x1="40500" y1="89800" x2="49750" y2="90550"/>
                          <a14:foregroundMark x1="43150" y1="87850" x2="40800" y2="87850"/>
                          <a14:foregroundMark x1="39600" y1="85900" x2="55100" y2="85100"/>
                          <a14:foregroundMark x1="55100" y1="85100" x2="42750" y2="93450"/>
                          <a14:foregroundMark x1="42750" y1="93450" x2="55250" y2="84700"/>
                          <a14:foregroundMark x1="55250" y1="84700" x2="49750" y2="92500"/>
                          <a14:foregroundMark x1="42750" y1="88600" x2="55600" y2="88250"/>
                          <a14:foregroundMark x1="55600" y1="88250" x2="40400" y2="86650"/>
                          <a14:foregroundMark x1="40400" y1="86650" x2="56550" y2="90100"/>
                          <a14:foregroundMark x1="56550" y1="90100" x2="41650" y2="91350"/>
                          <a14:foregroundMark x1="41650" y1="91350" x2="56800" y2="89150"/>
                          <a14:foregroundMark x1="56800" y1="89150" x2="55250" y2="89000"/>
                        </a14:backgroundRemoval>
                      </a14:imgEffect>
                    </a14:imgLayer>
                  </a14:imgProps>
                </a:ext>
                <a:ext uri="{28A0092B-C50C-407E-A947-70E740481C1C}">
                  <a14:useLocalDpi xmlns:a14="http://schemas.microsoft.com/office/drawing/2010/main" val="0"/>
                </a:ext>
              </a:extLst>
            </a:blip>
            <a:srcRect l="30556" t="2639" r="30556" b="2639"/>
            <a:stretch/>
          </p:blipFill>
          <p:spPr>
            <a:xfrm>
              <a:off x="3817545" y="2455020"/>
              <a:ext cx="1248109" cy="3040039"/>
            </a:xfrm>
            <a:prstGeom prst="rect">
              <a:avLst/>
            </a:prstGeom>
          </p:spPr>
        </p:pic>
        <p:sp>
          <p:nvSpPr>
            <p:cNvPr id="35" name="TextBox 34">
              <a:extLst>
                <a:ext uri="{FF2B5EF4-FFF2-40B4-BE49-F238E27FC236}">
                  <a16:creationId xmlns:a16="http://schemas.microsoft.com/office/drawing/2014/main" id="{F8A19337-CC2D-1268-659B-0389D97A6113}"/>
                </a:ext>
              </a:extLst>
            </p:cNvPr>
            <p:cNvSpPr txBox="1"/>
            <p:nvPr/>
          </p:nvSpPr>
          <p:spPr>
            <a:xfrm>
              <a:off x="5375295" y="5870282"/>
              <a:ext cx="142875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dirty="0">
                  <a:ln>
                    <a:noFill/>
                  </a:ln>
                  <a:solidFill>
                    <a:srgbClr val="FFFFFF"/>
                  </a:solidFill>
                  <a:effectLst/>
                  <a:uLnTx/>
                  <a:uFillTx/>
                  <a:latin typeface="Montserrat SemiBold" pitchFamily="2" charset="77"/>
                  <a:cs typeface="Arial"/>
                  <a:sym typeface="Arial"/>
                </a:rPr>
                <a:t>QR</a:t>
              </a:r>
              <a:endParaRPr kumimoji="0" lang="en-GB" sz="1200" b="1" i="0" u="none" strike="noStrike" kern="0" cap="none" spc="0" normalizeH="0" baseline="0" noProof="0" dirty="0">
                <a:ln>
                  <a:noFill/>
                </a:ln>
                <a:solidFill>
                  <a:srgbClr val="FFFFFF"/>
                </a:solidFill>
                <a:effectLst/>
                <a:uLnTx/>
                <a:uFillTx/>
                <a:latin typeface="Montserrat SemiBold" pitchFamily="2" charset="77"/>
                <a:cs typeface="Arial"/>
                <a:sym typeface="Arial"/>
              </a:endParaRPr>
            </a:p>
          </p:txBody>
        </p:sp>
      </p:grpSp>
    </p:spTree>
    <p:extLst>
      <p:ext uri="{BB962C8B-B14F-4D97-AF65-F5344CB8AC3E}">
        <p14:creationId xmlns:p14="http://schemas.microsoft.com/office/powerpoint/2010/main" val="284644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6" descr="A blue circle with green light&#10;&#10;AI-generated content may be incorrect.">
            <a:extLst>
              <a:ext uri="{FF2B5EF4-FFF2-40B4-BE49-F238E27FC236}">
                <a16:creationId xmlns:a16="http://schemas.microsoft.com/office/drawing/2014/main" id="{5F4776CE-04FF-228F-A8E8-2D2CAFE80906}"/>
              </a:ext>
            </a:extLst>
          </p:cNvPr>
          <p:cNvPicPr>
            <a:picLocks noChangeAspect="1"/>
          </p:cNvPicPr>
          <p:nvPr/>
        </p:nvPicPr>
        <p:blipFill>
          <a:blip r:embed="rId2"/>
          <a:stretch>
            <a:fillRect/>
          </a:stretch>
        </p:blipFill>
        <p:spPr>
          <a:xfrm>
            <a:off x="4467654" y="2030645"/>
            <a:ext cx="3049660" cy="3033856"/>
          </a:xfrm>
          <a:prstGeom prst="rect">
            <a:avLst/>
          </a:prstGeom>
          <a:ln>
            <a:noFill/>
          </a:ln>
        </p:spPr>
      </p:pic>
      <p:sp>
        <p:nvSpPr>
          <p:cNvPr id="2" name="Title 1">
            <a:extLst>
              <a:ext uri="{FF2B5EF4-FFF2-40B4-BE49-F238E27FC236}">
                <a16:creationId xmlns:a16="http://schemas.microsoft.com/office/drawing/2014/main" id="{1C2D25A0-24BB-285A-E596-343373BACA61}"/>
              </a:ext>
            </a:extLst>
          </p:cNvPr>
          <p:cNvSpPr>
            <a:spLocks noGrp="1"/>
          </p:cNvSpPr>
          <p:nvPr>
            <p:ph type="title"/>
          </p:nvPr>
        </p:nvSpPr>
        <p:spPr/>
        <p:txBody>
          <a:bodyPr/>
          <a:lstStyle/>
          <a:p>
            <a:r>
              <a:rPr lang="en-US" noProof="0"/>
              <a:t>Our structure</a:t>
            </a:r>
          </a:p>
        </p:txBody>
      </p:sp>
      <p:pic>
        <p:nvPicPr>
          <p:cNvPr id="4" name="Picture 33" descr="A black background with white letters&#10;&#10;AI-generated content may be incorrect.">
            <a:extLst>
              <a:ext uri="{FF2B5EF4-FFF2-40B4-BE49-F238E27FC236}">
                <a16:creationId xmlns:a16="http://schemas.microsoft.com/office/drawing/2014/main" id="{F663D3A3-1473-3C90-A85E-870807A599AF}"/>
              </a:ext>
            </a:extLst>
          </p:cNvPr>
          <p:cNvPicPr>
            <a:picLocks noChangeAspect="1"/>
          </p:cNvPicPr>
          <p:nvPr/>
        </p:nvPicPr>
        <p:blipFill>
          <a:blip r:embed="rId3"/>
          <a:stretch>
            <a:fillRect/>
          </a:stretch>
        </p:blipFill>
        <p:spPr>
          <a:xfrm>
            <a:off x="5003719" y="3316416"/>
            <a:ext cx="1977529" cy="536449"/>
          </a:xfrm>
          <a:prstGeom prst="rect">
            <a:avLst/>
          </a:prstGeom>
          <a:ln>
            <a:noFill/>
          </a:ln>
        </p:spPr>
      </p:pic>
      <p:pic>
        <p:nvPicPr>
          <p:cNvPr id="5" name="Image 4" descr="Une image contenant Police, Graphique, logo, texte&#10;&#10;Description générée automatiquement">
            <a:extLst>
              <a:ext uri="{FF2B5EF4-FFF2-40B4-BE49-F238E27FC236}">
                <a16:creationId xmlns:a16="http://schemas.microsoft.com/office/drawing/2014/main" id="{F1D2A737-8E10-F306-F6E4-D12C3116C0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8962" y="3073426"/>
            <a:ext cx="1153524" cy="330736"/>
          </a:xfrm>
          <a:prstGeom prst="rect">
            <a:avLst/>
          </a:prstGeom>
        </p:spPr>
      </p:pic>
      <p:pic>
        <p:nvPicPr>
          <p:cNvPr id="8" name="Image 7" descr="Une image contenant Police, Graphique, texte, logo&#10;&#10;Le contenu généré par l’IA peut être incorrect.">
            <a:extLst>
              <a:ext uri="{FF2B5EF4-FFF2-40B4-BE49-F238E27FC236}">
                <a16:creationId xmlns:a16="http://schemas.microsoft.com/office/drawing/2014/main" id="{149156EF-88BC-F8E2-4845-91A9FACECF47}"/>
              </a:ext>
            </a:extLst>
          </p:cNvPr>
          <p:cNvPicPr>
            <a:picLocks noChangeAspect="1"/>
          </p:cNvPicPr>
          <p:nvPr/>
        </p:nvPicPr>
        <p:blipFill>
          <a:blip r:embed="rId5"/>
          <a:stretch>
            <a:fillRect/>
          </a:stretch>
        </p:blipFill>
        <p:spPr>
          <a:xfrm>
            <a:off x="2157465" y="2330163"/>
            <a:ext cx="1901450" cy="518922"/>
          </a:xfrm>
          <a:prstGeom prst="rect">
            <a:avLst/>
          </a:prstGeom>
        </p:spPr>
      </p:pic>
      <p:sp>
        <p:nvSpPr>
          <p:cNvPr id="13" name="Text Placeholder 2">
            <a:extLst>
              <a:ext uri="{FF2B5EF4-FFF2-40B4-BE49-F238E27FC236}">
                <a16:creationId xmlns:a16="http://schemas.microsoft.com/office/drawing/2014/main" id="{C49D0D1C-396A-6A09-E8D6-36E8FEB1F162}"/>
              </a:ext>
            </a:extLst>
          </p:cNvPr>
          <p:cNvSpPr>
            <a:spLocks noGrp="1"/>
          </p:cNvSpPr>
          <p:nvPr>
            <p:ph type="body" sz="quarter" idx="14"/>
          </p:nvPr>
        </p:nvSpPr>
        <p:spPr>
          <a:xfrm>
            <a:off x="1574708" y="3034628"/>
            <a:ext cx="1053920" cy="288359"/>
          </a:xfrm>
        </p:spPr>
        <p:txBody>
          <a:bodyPr>
            <a:noAutofit/>
          </a:bodyPr>
          <a:lstStyle/>
          <a:p>
            <a:pPr marL="50800" indent="0" algn="ctr">
              <a:buNone/>
            </a:pPr>
            <a:r>
              <a:rPr lang="fr-FR" sz="1050" noProof="0">
                <a:solidFill>
                  <a:schemeClr val="accent4"/>
                </a:solidFill>
              </a:rPr>
              <a:t>MANAGERS</a:t>
            </a:r>
            <a:endParaRPr lang="fr-FR" sz="1000" noProof="0">
              <a:solidFill>
                <a:schemeClr val="accent4"/>
              </a:solidFill>
            </a:endParaRPr>
          </a:p>
        </p:txBody>
      </p:sp>
      <p:pic>
        <p:nvPicPr>
          <p:cNvPr id="15" name="Image 14" descr="Une image contenant Police, texte, Graphique, logo&#10;&#10;Le contenu généré par l’IA peut être incorrect.">
            <a:extLst>
              <a:ext uri="{FF2B5EF4-FFF2-40B4-BE49-F238E27FC236}">
                <a16:creationId xmlns:a16="http://schemas.microsoft.com/office/drawing/2014/main" id="{D1378795-B3C4-BD51-3B4F-EB6C632A6567}"/>
              </a:ext>
            </a:extLst>
          </p:cNvPr>
          <p:cNvPicPr>
            <a:picLocks noChangeAspect="1"/>
          </p:cNvPicPr>
          <p:nvPr/>
        </p:nvPicPr>
        <p:blipFill>
          <a:blip r:embed="rId6"/>
          <a:stretch>
            <a:fillRect/>
          </a:stretch>
        </p:blipFill>
        <p:spPr>
          <a:xfrm>
            <a:off x="7835171" y="2803969"/>
            <a:ext cx="1057632" cy="761438"/>
          </a:xfrm>
          <a:prstGeom prst="rect">
            <a:avLst/>
          </a:prstGeom>
        </p:spPr>
      </p:pic>
      <p:pic>
        <p:nvPicPr>
          <p:cNvPr id="16" name="Image 15" descr="Une image contenant Graphique, Police, logo, graphisme&#10;&#10;Le contenu généré par l’IA peut être incorrect.">
            <a:extLst>
              <a:ext uri="{FF2B5EF4-FFF2-40B4-BE49-F238E27FC236}">
                <a16:creationId xmlns:a16="http://schemas.microsoft.com/office/drawing/2014/main" id="{B2257BCF-8A3C-F78B-CE87-B95E51CD29CD}"/>
              </a:ext>
            </a:extLst>
          </p:cNvPr>
          <p:cNvPicPr>
            <a:picLocks noChangeAspect="1"/>
          </p:cNvPicPr>
          <p:nvPr/>
        </p:nvPicPr>
        <p:blipFill>
          <a:blip r:embed="rId7"/>
          <a:stretch>
            <a:fillRect/>
          </a:stretch>
        </p:blipFill>
        <p:spPr>
          <a:xfrm>
            <a:off x="7835171" y="4218621"/>
            <a:ext cx="1057633" cy="630614"/>
          </a:xfrm>
          <a:prstGeom prst="rect">
            <a:avLst/>
          </a:prstGeom>
        </p:spPr>
      </p:pic>
      <p:pic>
        <p:nvPicPr>
          <p:cNvPr id="17" name="Image 16" descr="Une image contenant Police, texte, Graphique, logo&#10;&#10;Le contenu généré par l’IA peut être incorrect.">
            <a:extLst>
              <a:ext uri="{FF2B5EF4-FFF2-40B4-BE49-F238E27FC236}">
                <a16:creationId xmlns:a16="http://schemas.microsoft.com/office/drawing/2014/main" id="{C816DEBF-20DD-5C9F-9D47-8607AA7E0760}"/>
              </a:ext>
            </a:extLst>
          </p:cNvPr>
          <p:cNvPicPr>
            <a:picLocks noChangeAspect="1"/>
          </p:cNvPicPr>
          <p:nvPr/>
        </p:nvPicPr>
        <p:blipFill>
          <a:blip r:embed="rId8"/>
          <a:srcRect l="10801" t="16929" r="10818" b="16190"/>
          <a:stretch>
            <a:fillRect/>
          </a:stretch>
        </p:blipFill>
        <p:spPr>
          <a:xfrm>
            <a:off x="7760272" y="1400140"/>
            <a:ext cx="2506767" cy="680237"/>
          </a:xfrm>
          <a:prstGeom prst="rect">
            <a:avLst/>
          </a:prstGeom>
        </p:spPr>
      </p:pic>
      <p:sp>
        <p:nvSpPr>
          <p:cNvPr id="18" name="Text Placeholder 2">
            <a:extLst>
              <a:ext uri="{FF2B5EF4-FFF2-40B4-BE49-F238E27FC236}">
                <a16:creationId xmlns:a16="http://schemas.microsoft.com/office/drawing/2014/main" id="{9DD93A76-F922-9DC5-FBFA-328186EF1BB7}"/>
              </a:ext>
            </a:extLst>
          </p:cNvPr>
          <p:cNvSpPr txBox="1">
            <a:spLocks/>
          </p:cNvSpPr>
          <p:nvPr/>
        </p:nvSpPr>
        <p:spPr>
          <a:xfrm>
            <a:off x="473158" y="3547573"/>
            <a:ext cx="3676640" cy="1385608"/>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0" i="0" u="none" strike="noStrike" kern="0" cap="none" spc="0" normalizeH="0" baseline="0" noProof="0" dirty="0">
                <a:ln>
                  <a:noFill/>
                </a:ln>
                <a:solidFill>
                  <a:srgbClr val="FFFFFF"/>
                </a:solidFill>
                <a:effectLst/>
                <a:uLnTx/>
                <a:uFillTx/>
                <a:latin typeface="Montserrat"/>
                <a:sym typeface="Montserrat"/>
              </a:rPr>
              <a:t>Hirsch Group is majority owned by </a:t>
            </a:r>
            <a:r>
              <a:rPr kumimoji="0" lang="en-US" sz="1200" b="1" i="0" u="none" strike="noStrike" kern="0" cap="none" spc="0" normalizeH="0" baseline="0" noProof="0" dirty="0">
                <a:ln>
                  <a:noFill/>
                </a:ln>
                <a:solidFill>
                  <a:srgbClr val="FFFFFF"/>
                </a:solidFill>
                <a:effectLst/>
                <a:uLnTx/>
                <a:uFillTx/>
                <a:latin typeface="Montserrat"/>
                <a:sym typeface="Montserrat"/>
              </a:rPr>
              <a:t>Seven2</a:t>
            </a:r>
            <a:r>
              <a:rPr kumimoji="0" lang="en-US" sz="1200" b="0" i="0" u="none" strike="noStrike" kern="0" cap="none" spc="0" normalizeH="0" baseline="0" noProof="0" dirty="0">
                <a:ln>
                  <a:noFill/>
                </a:ln>
                <a:solidFill>
                  <a:srgbClr val="FFFFFF"/>
                </a:solidFill>
                <a:effectLst/>
                <a:uLnTx/>
                <a:uFillTx/>
                <a:latin typeface="Montserrat"/>
                <a:sym typeface="Montserrat"/>
              </a:rPr>
              <a:t> (formerly Apax Partners), one of Europe’s leading private equity firms, alongside </a:t>
            </a:r>
            <a:r>
              <a:rPr kumimoji="0" lang="en-US" sz="1200" b="1" i="0" u="none" strike="noStrike" kern="0" cap="none" spc="0" normalizeH="0" baseline="0" noProof="0" dirty="0">
                <a:ln>
                  <a:noFill/>
                </a:ln>
                <a:solidFill>
                  <a:srgbClr val="FFFFFF"/>
                </a:solidFill>
                <a:effectLst/>
                <a:uLnTx/>
                <a:uFillTx/>
                <a:latin typeface="Montserrat"/>
                <a:sym typeface="Montserrat"/>
              </a:rPr>
              <a:t>internal management </a:t>
            </a:r>
            <a:r>
              <a:rPr kumimoji="0" lang="en-US" sz="1200" b="0" i="0" u="none" strike="noStrike" kern="0" cap="none" spc="0" normalizeH="0" baseline="0" noProof="0" dirty="0">
                <a:ln>
                  <a:noFill/>
                </a:ln>
                <a:solidFill>
                  <a:srgbClr val="FFFFFF"/>
                </a:solidFill>
                <a:effectLst/>
                <a:uLnTx/>
                <a:uFillTx/>
                <a:latin typeface="Montserrat"/>
                <a:sym typeface="Montserrat"/>
              </a:rPr>
              <a:t>shareholders </a:t>
            </a:r>
            <a:br>
              <a:rPr kumimoji="0" lang="en-US" sz="1200" b="0" i="0" u="none" strike="noStrike" kern="0" cap="none" spc="0" normalizeH="0" baseline="0" noProof="0" dirty="0">
                <a:ln>
                  <a:noFill/>
                </a:ln>
                <a:solidFill>
                  <a:srgbClr val="FFFFFF"/>
                </a:solidFill>
                <a:effectLst/>
                <a:uLnTx/>
                <a:uFillTx/>
                <a:latin typeface="Montserrat"/>
                <a:sym typeface="Montserrat"/>
              </a:rPr>
            </a:br>
            <a:r>
              <a:rPr kumimoji="0" lang="en-US" sz="1200" b="0" i="0" u="none" strike="noStrike" kern="0" cap="none" spc="0" normalizeH="0" baseline="0" noProof="0" dirty="0">
                <a:ln>
                  <a:noFill/>
                </a:ln>
                <a:solidFill>
                  <a:srgbClr val="FFFFFF"/>
                </a:solidFill>
                <a:effectLst/>
                <a:uLnTx/>
                <a:uFillTx/>
                <a:latin typeface="Montserrat"/>
                <a:sym typeface="Montserrat"/>
              </a:rPr>
              <a:t>(21% capital), and </a:t>
            </a:r>
            <a:r>
              <a:rPr kumimoji="0" lang="en-US" sz="1200" b="1" i="0" u="none" strike="noStrike" kern="0" cap="none" spc="0" normalizeH="0" baseline="0" noProof="0" dirty="0" err="1">
                <a:ln>
                  <a:noFill/>
                </a:ln>
                <a:solidFill>
                  <a:srgbClr val="FFFFFF"/>
                </a:solidFill>
                <a:effectLst/>
                <a:uLnTx/>
                <a:uFillTx/>
                <a:latin typeface="Montserrat"/>
                <a:sym typeface="Montserrat"/>
              </a:rPr>
              <a:t>Bpifrance</a:t>
            </a:r>
            <a:r>
              <a:rPr kumimoji="0" lang="en-US" sz="1200" b="0" i="0" u="none" strike="noStrike" kern="0" cap="none" spc="0" normalizeH="0" baseline="0" noProof="0">
                <a:ln>
                  <a:noFill/>
                </a:ln>
                <a:solidFill>
                  <a:srgbClr val="FFFFFF"/>
                </a:solidFill>
                <a:effectLst/>
                <a:uLnTx/>
                <a:uFillTx/>
                <a:latin typeface="Montserrat"/>
                <a:sym typeface="Montserrat"/>
              </a:rPr>
              <a:t>, (13% </a:t>
            </a:r>
            <a:r>
              <a:rPr kumimoji="0" lang="en-US" sz="1200" b="0" i="0" u="none" strike="noStrike" kern="0" cap="none" spc="0" normalizeH="0" baseline="0" noProof="0" dirty="0">
                <a:ln>
                  <a:noFill/>
                </a:ln>
                <a:solidFill>
                  <a:srgbClr val="FFFFFF"/>
                </a:solidFill>
                <a:effectLst/>
                <a:uLnTx/>
                <a:uFillTx/>
                <a:latin typeface="Montserrat"/>
                <a:sym typeface="Montserrat"/>
              </a:rPr>
              <a:t>capital).</a:t>
            </a:r>
          </a:p>
        </p:txBody>
      </p:sp>
      <p:grpSp>
        <p:nvGrpSpPr>
          <p:cNvPr id="23" name="Groupe 22">
            <a:extLst>
              <a:ext uri="{FF2B5EF4-FFF2-40B4-BE49-F238E27FC236}">
                <a16:creationId xmlns:a16="http://schemas.microsoft.com/office/drawing/2014/main" id="{B4F716F7-48B7-78D2-3A6B-188A19737419}"/>
              </a:ext>
            </a:extLst>
          </p:cNvPr>
          <p:cNvGrpSpPr/>
          <p:nvPr/>
        </p:nvGrpSpPr>
        <p:grpSpPr>
          <a:xfrm>
            <a:off x="1274134" y="2992495"/>
            <a:ext cx="419313" cy="411667"/>
            <a:chOff x="589905" y="2546607"/>
            <a:chExt cx="419313" cy="411667"/>
          </a:xfrm>
        </p:grpSpPr>
        <p:pic>
          <p:nvPicPr>
            <p:cNvPr id="20" name="Picture 10" descr="A green and blue circle&#10;&#10;AI-generated content may be incorrect.">
              <a:extLst>
                <a:ext uri="{FF2B5EF4-FFF2-40B4-BE49-F238E27FC236}">
                  <a16:creationId xmlns:a16="http://schemas.microsoft.com/office/drawing/2014/main" id="{EA00FDE1-E9B5-E8F6-1D57-F6CBFA0566C4}"/>
                </a:ext>
              </a:extLst>
            </p:cNvPr>
            <p:cNvPicPr>
              <a:picLocks noChangeAspect="1"/>
            </p:cNvPicPr>
            <p:nvPr/>
          </p:nvPicPr>
          <p:blipFill>
            <a:blip r:embed="rId9"/>
            <a:stretch>
              <a:fillRect/>
            </a:stretch>
          </p:blipFill>
          <p:spPr>
            <a:xfrm>
              <a:off x="589905" y="2546607"/>
              <a:ext cx="419313" cy="411667"/>
            </a:xfrm>
            <a:prstGeom prst="rect">
              <a:avLst/>
            </a:prstGeom>
            <a:ln>
              <a:noFill/>
            </a:ln>
          </p:spPr>
        </p:pic>
        <p:pic>
          <p:nvPicPr>
            <p:cNvPr id="22" name="Graphique 21" descr="Groupe de femmes contour">
              <a:extLst>
                <a:ext uri="{FF2B5EF4-FFF2-40B4-BE49-F238E27FC236}">
                  <a16:creationId xmlns:a16="http://schemas.microsoft.com/office/drawing/2014/main" id="{946F07BC-8A99-682E-92CE-E01F07E27060}"/>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49300" y="2608754"/>
              <a:ext cx="288360" cy="288360"/>
            </a:xfrm>
            <a:prstGeom prst="rect">
              <a:avLst/>
            </a:prstGeom>
          </p:spPr>
        </p:pic>
      </p:grpSp>
      <p:sp>
        <p:nvSpPr>
          <p:cNvPr id="24" name="Text Placeholder 2">
            <a:extLst>
              <a:ext uri="{FF2B5EF4-FFF2-40B4-BE49-F238E27FC236}">
                <a16:creationId xmlns:a16="http://schemas.microsoft.com/office/drawing/2014/main" id="{817A88A3-9DA2-C252-B411-CEBA92F3CAF1}"/>
              </a:ext>
            </a:extLst>
          </p:cNvPr>
          <p:cNvSpPr txBox="1">
            <a:spLocks/>
          </p:cNvSpPr>
          <p:nvPr/>
        </p:nvSpPr>
        <p:spPr>
          <a:xfrm>
            <a:off x="7685373" y="2071575"/>
            <a:ext cx="3676640"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0" i="0" u="none" strike="noStrike" kern="0" cap="none" spc="0" normalizeH="0" baseline="0" noProof="0">
                <a:ln>
                  <a:noFill/>
                </a:ln>
                <a:solidFill>
                  <a:srgbClr val="FFFFFF"/>
                </a:solidFill>
                <a:effectLst/>
                <a:uLnTx/>
                <a:uFillTx/>
                <a:latin typeface="Montserrat"/>
                <a:sym typeface="Montserrat"/>
              </a:rPr>
              <a:t>Global security system integration (France, US, UK, Germany, India, Canada)</a:t>
            </a:r>
          </a:p>
        </p:txBody>
      </p:sp>
      <p:sp>
        <p:nvSpPr>
          <p:cNvPr id="25" name="Text Placeholder 2">
            <a:extLst>
              <a:ext uri="{FF2B5EF4-FFF2-40B4-BE49-F238E27FC236}">
                <a16:creationId xmlns:a16="http://schemas.microsoft.com/office/drawing/2014/main" id="{B8C9F088-CBE1-475C-C203-BE9B7BE323F0}"/>
              </a:ext>
            </a:extLst>
          </p:cNvPr>
          <p:cNvSpPr txBox="1">
            <a:spLocks/>
          </p:cNvSpPr>
          <p:nvPr/>
        </p:nvSpPr>
        <p:spPr>
          <a:xfrm>
            <a:off x="7685373" y="4849235"/>
            <a:ext cx="3676640"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0" i="0" u="none" strike="noStrike" kern="0" cap="none" spc="0" normalizeH="0" baseline="0" noProof="0">
                <a:ln>
                  <a:noFill/>
                </a:ln>
                <a:solidFill>
                  <a:srgbClr val="FFFFFF"/>
                </a:solidFill>
                <a:effectLst/>
                <a:uLnTx/>
                <a:uFillTx/>
                <a:latin typeface="Montserrat"/>
                <a:sym typeface="Montserrat"/>
              </a:rPr>
              <a:t>French manufacturer of access control and payment solutions for end customers &amp; electricians</a:t>
            </a:r>
          </a:p>
        </p:txBody>
      </p:sp>
      <p:sp>
        <p:nvSpPr>
          <p:cNvPr id="26" name="Text Placeholder 2">
            <a:extLst>
              <a:ext uri="{FF2B5EF4-FFF2-40B4-BE49-F238E27FC236}">
                <a16:creationId xmlns:a16="http://schemas.microsoft.com/office/drawing/2014/main" id="{4E04C611-9FCC-8E16-C268-75F53BB6B9DB}"/>
              </a:ext>
            </a:extLst>
          </p:cNvPr>
          <p:cNvSpPr txBox="1">
            <a:spLocks/>
          </p:cNvSpPr>
          <p:nvPr/>
        </p:nvSpPr>
        <p:spPr>
          <a:xfrm>
            <a:off x="7685373" y="3530703"/>
            <a:ext cx="3870652"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0" i="0" u="none" strike="noStrike" kern="0" cap="none" spc="0" normalizeH="0" baseline="0" noProof="0">
                <a:ln>
                  <a:noFill/>
                </a:ln>
                <a:solidFill>
                  <a:srgbClr val="FFFFFF"/>
                </a:solidFill>
                <a:effectLst/>
                <a:uLnTx/>
                <a:uFillTx/>
                <a:latin typeface="Montserrat"/>
                <a:sym typeface="Montserrat"/>
              </a:rPr>
              <a:t>French software and unified platforms editor worldwide.</a:t>
            </a:r>
          </a:p>
        </p:txBody>
      </p:sp>
    </p:spTree>
    <p:extLst>
      <p:ext uri="{BB962C8B-B14F-4D97-AF65-F5344CB8AC3E}">
        <p14:creationId xmlns:p14="http://schemas.microsoft.com/office/powerpoint/2010/main" val="2999625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B6D8FB1-A004-7335-61C1-FA2F253592DA}"/>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9D49E3A3-0031-01AB-C485-A77CDDEE0DD5}"/>
              </a:ext>
            </a:extLst>
          </p:cNvPr>
          <p:cNvPicPr>
            <a:picLocks noChangeAspect="1"/>
          </p:cNvPicPr>
          <p:nvPr/>
        </p:nvPicPr>
        <p:blipFill>
          <a:blip r:embed="rId3"/>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C7C9ABCF-5F82-4AC6-B1D1-56502ADD8794}"/>
              </a:ext>
            </a:extLst>
          </p:cNvPr>
          <p:cNvPicPr>
            <a:picLocks noChangeAspect="1"/>
          </p:cNvPicPr>
          <p:nvPr/>
        </p:nvPicPr>
        <p:blipFill>
          <a:blip r:embed="rId4"/>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183C1C52-17B3-FFE3-BD7B-FE60F81CB41F}"/>
              </a:ext>
            </a:extLst>
          </p:cNvPr>
          <p:cNvPicPr>
            <a:picLocks noChangeAspect="1"/>
          </p:cNvPicPr>
          <p:nvPr/>
        </p:nvPicPr>
        <p:blipFill>
          <a:blip r:embed="rId5"/>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8FB3D299-C997-203C-A3FD-C36FA543A08E}"/>
              </a:ext>
            </a:extLst>
          </p:cNvPr>
          <p:cNvPicPr>
            <a:picLocks noChangeAspect="1"/>
          </p:cNvPicPr>
          <p:nvPr/>
        </p:nvPicPr>
        <p:blipFill>
          <a:blip r:embed="rId6"/>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710EAEF7-7E3B-A639-8666-CF4C7B489BBB}"/>
              </a:ext>
            </a:extLst>
          </p:cNvPr>
          <p:cNvSpPr txBox="1"/>
          <p:nvPr/>
        </p:nvSpPr>
        <p:spPr>
          <a:xfrm>
            <a:off x="1757710" y="1141841"/>
            <a:ext cx="8011977"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Lesegeräte für die </a:t>
            </a:r>
            <a:r>
              <a:rPr kumimoji="0" lang="en-US" sz="2800" b="0" i="0" u="none" strike="noStrike" kern="0" cap="none" spc="0" normalizeH="0" baseline="0" noProof="0" dirty="0" err="1">
                <a:ln>
                  <a:noFill/>
                </a:ln>
                <a:solidFill>
                  <a:srgbClr val="92D300"/>
                </a:solidFill>
                <a:effectLst/>
                <a:uLnTx/>
                <a:uFillTx/>
                <a:latin typeface="Montserrat"/>
                <a:cs typeface="Arial"/>
                <a:sym typeface="Arial"/>
              </a:rPr>
              <a:t>Zugangskontrolle</a:t>
            </a:r>
            <a:endParaRPr kumimoji="0" lang="en-US" sz="2800" b="0" i="0" u="none" strike="noStrike" kern="0" cap="none" spc="0" normalizeH="0" baseline="0" noProof="0" dirty="0">
              <a:ln>
                <a:noFill/>
              </a:ln>
              <a:solidFill>
                <a:srgbClr val="92D300"/>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kern="0" dirty="0">
                <a:solidFill>
                  <a:srgbClr val="92D300"/>
                </a:solidFill>
                <a:latin typeface="Montserrat"/>
                <a:cs typeface="Arial"/>
                <a:sym typeface="Arial"/>
              </a:rPr>
              <a:t>m</a:t>
            </a:r>
            <a:r>
              <a:rPr kumimoji="0" lang="en-US" sz="2800" b="0" i="0" u="none" strike="noStrike" kern="0" cap="none" spc="0" normalizeH="0" baseline="0" noProof="0" dirty="0">
                <a:ln>
                  <a:noFill/>
                </a:ln>
                <a:solidFill>
                  <a:srgbClr val="92D300"/>
                </a:solidFill>
                <a:effectLst/>
                <a:uLnTx/>
                <a:uFillTx/>
                <a:latin typeface="Montserrat"/>
                <a:cs typeface="Arial"/>
                <a:sym typeface="Arial"/>
              </a:rPr>
              <a:t>it OSDP</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pic>
        <p:nvPicPr>
          <p:cNvPr id="6" name="Picture 5" descr="HID Readers | HID Access Readers | HID Proximity Readers">
            <a:extLst>
              <a:ext uri="{FF2B5EF4-FFF2-40B4-BE49-F238E27FC236}">
                <a16:creationId xmlns:a16="http://schemas.microsoft.com/office/drawing/2014/main" id="{909E267B-E9C8-F60B-3782-5195EA5A0E0A}"/>
              </a:ext>
            </a:extLst>
          </p:cNvPr>
          <p:cNvPicPr>
            <a:picLocks noChangeAspect="1"/>
          </p:cNvPicPr>
          <p:nvPr/>
        </p:nvPicPr>
        <p:blipFill>
          <a:blip r:embed="rId7"/>
          <a:stretch>
            <a:fillRect/>
          </a:stretch>
        </p:blipFill>
        <p:spPr>
          <a:xfrm>
            <a:off x="413816" y="2870142"/>
            <a:ext cx="5271365" cy="3294603"/>
          </a:xfrm>
          <a:prstGeom prst="rect">
            <a:avLst/>
          </a:prstGeom>
        </p:spPr>
      </p:pic>
      <p:pic>
        <p:nvPicPr>
          <p:cNvPr id="9" name="Picture 8">
            <a:extLst>
              <a:ext uri="{FF2B5EF4-FFF2-40B4-BE49-F238E27FC236}">
                <a16:creationId xmlns:a16="http://schemas.microsoft.com/office/drawing/2014/main" id="{1332F1F1-0473-0689-9C0B-E2B26A910D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85181" y="3030936"/>
            <a:ext cx="5986671" cy="2694002"/>
          </a:xfrm>
          <a:prstGeom prst="rect">
            <a:avLst/>
          </a:prstGeom>
        </p:spPr>
      </p:pic>
    </p:spTree>
    <p:extLst>
      <p:ext uri="{BB962C8B-B14F-4D97-AF65-F5344CB8AC3E}">
        <p14:creationId xmlns:p14="http://schemas.microsoft.com/office/powerpoint/2010/main" val="71886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90932-C3B0-2670-E4BC-9EB85E2355C8}"/>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7FDC32A0-EEC3-E8B4-948C-5DF972373917}"/>
              </a:ext>
            </a:extLst>
          </p:cNvPr>
          <p:cNvPicPr>
            <a:picLocks noChangeAspect="1"/>
          </p:cNvPicPr>
          <p:nvPr/>
        </p:nvPicPr>
        <p:blipFill>
          <a:blip r:embed="rId3"/>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CA39A3EE-F90E-A845-8559-6AB0764F2601}"/>
              </a:ext>
            </a:extLst>
          </p:cNvPr>
          <p:cNvPicPr>
            <a:picLocks noChangeAspect="1"/>
          </p:cNvPicPr>
          <p:nvPr/>
        </p:nvPicPr>
        <p:blipFill>
          <a:blip r:embed="rId4"/>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B4F4E5B6-323B-0D6D-8C49-8EB2C27D8CC5}"/>
              </a:ext>
            </a:extLst>
          </p:cNvPr>
          <p:cNvPicPr>
            <a:picLocks noChangeAspect="1"/>
          </p:cNvPicPr>
          <p:nvPr/>
        </p:nvPicPr>
        <p:blipFill>
          <a:blip r:embed="rId5"/>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2BA90590-C883-A363-2E76-2BCD931EBE3B}"/>
              </a:ext>
            </a:extLst>
          </p:cNvPr>
          <p:cNvPicPr>
            <a:picLocks noChangeAspect="1"/>
          </p:cNvPicPr>
          <p:nvPr/>
        </p:nvPicPr>
        <p:blipFill>
          <a:blip r:embed="rId6"/>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42E8BC2C-4917-FF96-B753-2E298F380B3D}"/>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kern="0" dirty="0">
                <a:solidFill>
                  <a:srgbClr val="92D300"/>
                </a:solidFill>
                <a:latin typeface="Montserrat"/>
                <a:cs typeface="Arial"/>
                <a:sym typeface="Arial"/>
              </a:rPr>
              <a:t>Wi</a:t>
            </a:r>
            <a:r>
              <a:rPr kumimoji="0" lang="en-US" sz="2800" b="0" i="0" u="none" strike="noStrike" kern="0" cap="none" spc="0" normalizeH="0" baseline="0" noProof="0" dirty="0" err="1">
                <a:ln>
                  <a:noFill/>
                </a:ln>
                <a:solidFill>
                  <a:srgbClr val="92D300"/>
                </a:solidFill>
                <a:effectLst/>
                <a:uLnTx/>
                <a:uFillTx/>
                <a:latin typeface="Montserrat"/>
                <a:cs typeface="Arial"/>
                <a:sym typeface="Arial"/>
              </a:rPr>
              <a:t>reless</a:t>
            </a:r>
            <a:r>
              <a:rPr kumimoji="0" lang="en-US" sz="2800" b="0" i="0" u="none" strike="noStrike" kern="0" cap="none" spc="0" normalizeH="0" baseline="0" noProof="0" dirty="0">
                <a:ln>
                  <a:noFill/>
                </a:ln>
                <a:solidFill>
                  <a:srgbClr val="92D300"/>
                </a:solidFill>
                <a:effectLst/>
                <a:uLnTx/>
                <a:uFillTx/>
                <a:latin typeface="Montserrat"/>
                <a:cs typeface="Arial"/>
                <a:sym typeface="Arial"/>
              </a:rPr>
              <a:t> Locks Integration</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pic>
        <p:nvPicPr>
          <p:cNvPr id="8" name="Picture 7">
            <a:extLst>
              <a:ext uri="{FF2B5EF4-FFF2-40B4-BE49-F238E27FC236}">
                <a16:creationId xmlns:a16="http://schemas.microsoft.com/office/drawing/2014/main" id="{B82A08AD-A212-E247-6EC9-04E8EAE61A55}"/>
              </a:ext>
            </a:extLst>
          </p:cNvPr>
          <p:cNvPicPr>
            <a:picLocks noChangeAspect="1"/>
          </p:cNvPicPr>
          <p:nvPr/>
        </p:nvPicPr>
        <p:blipFill>
          <a:blip r:embed="rId7"/>
          <a:stretch>
            <a:fillRect/>
          </a:stretch>
        </p:blipFill>
        <p:spPr>
          <a:xfrm>
            <a:off x="172275" y="2275734"/>
            <a:ext cx="3396053" cy="2264035"/>
          </a:xfrm>
          <a:prstGeom prst="rect">
            <a:avLst/>
          </a:prstGeom>
          <a:ln w="28575">
            <a:solidFill>
              <a:schemeClr val="tx1"/>
            </a:solidFill>
          </a:ln>
        </p:spPr>
      </p:pic>
      <p:pic>
        <p:nvPicPr>
          <p:cNvPr id="6" name="Picture 5">
            <a:extLst>
              <a:ext uri="{FF2B5EF4-FFF2-40B4-BE49-F238E27FC236}">
                <a16:creationId xmlns:a16="http://schemas.microsoft.com/office/drawing/2014/main" id="{65BFA4BA-467C-0332-751E-047A98419C36}"/>
              </a:ext>
            </a:extLst>
          </p:cNvPr>
          <p:cNvPicPr>
            <a:picLocks noChangeAspect="1"/>
          </p:cNvPicPr>
          <p:nvPr/>
        </p:nvPicPr>
        <p:blipFill>
          <a:blip r:embed="rId8"/>
          <a:stretch>
            <a:fillRect/>
          </a:stretch>
        </p:blipFill>
        <p:spPr>
          <a:xfrm>
            <a:off x="3156230" y="3575388"/>
            <a:ext cx="7568863" cy="3013529"/>
          </a:xfrm>
          <a:prstGeom prst="rect">
            <a:avLst/>
          </a:prstGeom>
          <a:ln w="28575">
            <a:solidFill>
              <a:schemeClr val="tx1"/>
            </a:solidFill>
          </a:ln>
        </p:spPr>
      </p:pic>
      <p:grpSp>
        <p:nvGrpSpPr>
          <p:cNvPr id="10" name="Group 9">
            <a:extLst>
              <a:ext uri="{FF2B5EF4-FFF2-40B4-BE49-F238E27FC236}">
                <a16:creationId xmlns:a16="http://schemas.microsoft.com/office/drawing/2014/main" id="{AD9D87F7-03BC-AA9F-81BF-F22F2935C76A}"/>
              </a:ext>
            </a:extLst>
          </p:cNvPr>
          <p:cNvGrpSpPr/>
          <p:nvPr/>
        </p:nvGrpSpPr>
        <p:grpSpPr>
          <a:xfrm>
            <a:off x="6605920" y="704008"/>
            <a:ext cx="3289016" cy="3667550"/>
            <a:chOff x="3107943" y="534637"/>
            <a:chExt cx="5617596" cy="5617596"/>
          </a:xfrm>
        </p:grpSpPr>
        <p:sp>
          <p:nvSpPr>
            <p:cNvPr id="13" name="Rectangle 12">
              <a:extLst>
                <a:ext uri="{FF2B5EF4-FFF2-40B4-BE49-F238E27FC236}">
                  <a16:creationId xmlns:a16="http://schemas.microsoft.com/office/drawing/2014/main" id="{3F2BC9EB-E1D5-7111-D60B-58B02807E0AE}"/>
                </a:ext>
              </a:extLst>
            </p:cNvPr>
            <p:cNvSpPr/>
            <p:nvPr/>
          </p:nvSpPr>
          <p:spPr>
            <a:xfrm>
              <a:off x="3252997" y="1189530"/>
              <a:ext cx="5284100" cy="416739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DE"/>
            </a:p>
          </p:txBody>
        </p:sp>
        <p:pic>
          <p:nvPicPr>
            <p:cNvPr id="14" name="Picture 13" descr="Wireless Locks and Door Fittings | Synguard">
              <a:extLst>
                <a:ext uri="{FF2B5EF4-FFF2-40B4-BE49-F238E27FC236}">
                  <a16:creationId xmlns:a16="http://schemas.microsoft.com/office/drawing/2014/main" id="{89740F6E-82E3-DF69-EDF4-F97785E534DA}"/>
                </a:ext>
              </a:extLst>
            </p:cNvPr>
            <p:cNvPicPr>
              <a:picLocks noChangeAspect="1"/>
            </p:cNvPicPr>
            <p:nvPr/>
          </p:nvPicPr>
          <p:blipFill>
            <a:blip r:embed="rId9"/>
            <a:stretch>
              <a:fillRect/>
            </a:stretch>
          </p:blipFill>
          <p:spPr>
            <a:xfrm>
              <a:off x="3107943" y="534637"/>
              <a:ext cx="5617596" cy="5617596"/>
            </a:xfrm>
            <a:prstGeom prst="rect">
              <a:avLst/>
            </a:prstGeom>
          </p:spPr>
        </p:pic>
      </p:grpSp>
    </p:spTree>
    <p:extLst>
      <p:ext uri="{BB962C8B-B14F-4D97-AF65-F5344CB8AC3E}">
        <p14:creationId xmlns:p14="http://schemas.microsoft.com/office/powerpoint/2010/main" val="242915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FB3AC2-C629-F604-CA66-7A392844A702}"/>
              </a:ext>
            </a:extLst>
          </p:cNvPr>
          <p:cNvPicPr>
            <a:picLocks noChangeAspect="1"/>
          </p:cNvPicPr>
          <p:nvPr/>
        </p:nvPicPr>
        <p:blipFill>
          <a:blip r:embed="rId2"/>
          <a:stretch>
            <a:fillRect/>
          </a:stretch>
        </p:blipFill>
        <p:spPr>
          <a:xfrm>
            <a:off x="-4362679" y="-1112703"/>
            <a:ext cx="14421078" cy="8111858"/>
          </a:xfrm>
          <a:prstGeom prst="rect">
            <a:avLst/>
          </a:prstGeom>
        </p:spPr>
      </p:pic>
      <p:sp>
        <p:nvSpPr>
          <p:cNvPr id="14" name="TextBox 13">
            <a:extLst>
              <a:ext uri="{FF2B5EF4-FFF2-40B4-BE49-F238E27FC236}">
                <a16:creationId xmlns:a16="http://schemas.microsoft.com/office/drawing/2014/main" id="{3CF57C22-B520-837C-1083-25307E4257F5}"/>
              </a:ext>
            </a:extLst>
          </p:cNvPr>
          <p:cNvSpPr txBox="1"/>
          <p:nvPr/>
        </p:nvSpPr>
        <p:spPr>
          <a:xfrm>
            <a:off x="4913523" y="1165921"/>
            <a:ext cx="436335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FFFFFF"/>
                </a:solidFill>
                <a:effectLst/>
                <a:uLnTx/>
                <a:uFillTx/>
                <a:latin typeface="Montserrat"/>
                <a:cs typeface="Arial"/>
                <a:sym typeface="Arial"/>
              </a:rPr>
              <a:t>GARDiS-App</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Jetzt verfügbar</a:t>
            </a:r>
          </a:p>
        </p:txBody>
      </p:sp>
      <p:sp>
        <p:nvSpPr>
          <p:cNvPr id="16" name="TextBox 15">
            <a:extLst>
              <a:ext uri="{FF2B5EF4-FFF2-40B4-BE49-F238E27FC236}">
                <a16:creationId xmlns:a16="http://schemas.microsoft.com/office/drawing/2014/main" id="{B1D66775-7B0A-8A5F-768B-ADBEEF7B5C4D}"/>
              </a:ext>
            </a:extLst>
          </p:cNvPr>
          <p:cNvSpPr txBox="1"/>
          <p:nvPr/>
        </p:nvSpPr>
        <p:spPr>
          <a:xfrm>
            <a:off x="4913524" y="2350844"/>
            <a:ext cx="6279614"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Die neue </a:t>
            </a:r>
            <a:r>
              <a:rPr kumimoji="0" lang="en-US" sz="1400" b="1" i="0" u="none" strike="noStrike" kern="0" cap="none" spc="0" normalizeH="0" baseline="0" noProof="0" dirty="0">
                <a:ln>
                  <a:noFill/>
                </a:ln>
                <a:solidFill>
                  <a:srgbClr val="FFFFFF"/>
                </a:solidFill>
                <a:effectLst/>
                <a:uLnTx/>
                <a:uFillTx/>
                <a:latin typeface="Montserrat"/>
                <a:cs typeface="Arial"/>
                <a:sym typeface="Arial"/>
              </a:rPr>
              <a:t>GARDiS Mobile App </a:t>
            </a:r>
            <a:r>
              <a:rPr kumimoji="0" lang="en-US" sz="1400" b="0" i="0" u="none" strike="noStrike" kern="0" cap="none" spc="0" normalizeH="0" baseline="0" noProof="0" dirty="0">
                <a:ln>
                  <a:noFill/>
                </a:ln>
                <a:solidFill>
                  <a:srgbClr val="FFFFFF"/>
                </a:solidFill>
                <a:effectLst/>
                <a:uLnTx/>
                <a:uFillTx/>
                <a:latin typeface="Montserrat"/>
                <a:cs typeface="Arial"/>
                <a:sym typeface="Arial"/>
              </a:rPr>
              <a:t>erweitert die sichere Zutrittsverwaltung direkt auf Ihr Smartphone und bietet Administratoren und Sicherheitsteams eine schnelle, bequeme und sichere Steuerung sowie Echtzeit-Transparenz über ihr Zutrittskontrollsystem – von überall aus.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85C101"/>
              </a:buClr>
              <a:buSzTx/>
              <a:buFont typeface="Arial"/>
              <a:buChar char="•"/>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Echtzeit-Einblick in Ereignisse, ohne an einem Arbeitsplatz zu sein</a:t>
            </a:r>
          </a:p>
          <a:p>
            <a:pPr marL="285750" marR="0" lvl="0" indent="-285750" algn="l" defTabSz="914400" rtl="0" eaLnBrk="1" fontAlgn="auto" latinLnBrk="0" hangingPunct="1">
              <a:lnSpc>
                <a:spcPct val="100000"/>
              </a:lnSpc>
              <a:spcBef>
                <a:spcPts val="0"/>
              </a:spcBef>
              <a:spcAft>
                <a:spcPts val="0"/>
              </a:spcAft>
              <a:buClr>
                <a:srgbClr val="85C101"/>
              </a:buClr>
              <a:buSzTx/>
              <a:buFont typeface="Arial"/>
              <a:buChar char="•"/>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Zugangsaktivitäten an Türen aus der Ferne überprüfen</a:t>
            </a:r>
          </a:p>
          <a:p>
            <a:pPr marL="285750" marR="0" lvl="0" indent="-285750" algn="l" defTabSz="914400" rtl="0" eaLnBrk="1" fontAlgn="auto" latinLnBrk="0" hangingPunct="1">
              <a:lnSpc>
                <a:spcPct val="100000"/>
              </a:lnSpc>
              <a:spcBef>
                <a:spcPts val="0"/>
              </a:spcBef>
              <a:spcAft>
                <a:spcPts val="0"/>
              </a:spcAft>
              <a:buClr>
                <a:srgbClr val="85C101"/>
              </a:buClr>
              <a:buSzTx/>
              <a:buFont typeface="Arial"/>
              <a:buChar char="•"/>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Reagieren Sie schnell auf Vorfälle oder Türereignisse</a:t>
            </a:r>
          </a:p>
          <a:p>
            <a:pPr marL="285750" marR="0" lvl="0" indent="-285750" algn="l" defTabSz="914400" rtl="0" eaLnBrk="1" fontAlgn="auto" latinLnBrk="0" hangingPunct="1">
              <a:lnSpc>
                <a:spcPct val="100000"/>
              </a:lnSpc>
              <a:spcBef>
                <a:spcPts val="0"/>
              </a:spcBef>
              <a:spcAft>
                <a:spcPts val="0"/>
              </a:spcAft>
              <a:buClr>
                <a:srgbClr val="85C101"/>
              </a:buClr>
              <a:buSzTx/>
              <a:buFont typeface="Arial"/>
              <a:buChar char="•"/>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Verwalten Sie bei Vorfällen Informationen zu Sammelplätzen und Belegung</a:t>
            </a:r>
          </a:p>
          <a:p>
            <a:pPr marL="285750" marR="0" lvl="0" indent="-285750" algn="l" defTabSz="914400" rtl="0" eaLnBrk="1" fontAlgn="auto" latinLnBrk="0" hangingPunct="1">
              <a:lnSpc>
                <a:spcPct val="100000"/>
              </a:lnSpc>
              <a:spcBef>
                <a:spcPts val="0"/>
              </a:spcBef>
              <a:spcAft>
                <a:spcPts val="0"/>
              </a:spcAft>
              <a:buClr>
                <a:srgbClr val="85C101"/>
              </a:buClr>
              <a:buSzTx/>
              <a:buFont typeface="Arial"/>
              <a:buChar char="•"/>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Zugriff auf die Fernsteuerung von Türen für sofortiges Handeln</a:t>
            </a:r>
          </a:p>
        </p:txBody>
      </p:sp>
      <p:pic>
        <p:nvPicPr>
          <p:cNvPr id="7" name="Graphic 6">
            <a:extLst>
              <a:ext uri="{FF2B5EF4-FFF2-40B4-BE49-F238E27FC236}">
                <a16:creationId xmlns:a16="http://schemas.microsoft.com/office/drawing/2014/main" id="{2D7E2533-CB80-F8AC-80CA-ABE7434EBA8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06794" y="5492810"/>
            <a:ext cx="1833447" cy="611149"/>
          </a:xfrm>
          <a:prstGeom prst="rect">
            <a:avLst/>
          </a:prstGeom>
        </p:spPr>
      </p:pic>
      <p:pic>
        <p:nvPicPr>
          <p:cNvPr id="9" name="Picture 8">
            <a:extLst>
              <a:ext uri="{FF2B5EF4-FFF2-40B4-BE49-F238E27FC236}">
                <a16:creationId xmlns:a16="http://schemas.microsoft.com/office/drawing/2014/main" id="{9AACF556-D17E-DD1A-0A5B-97DB1DB83B5D}"/>
              </a:ext>
            </a:extLst>
          </p:cNvPr>
          <p:cNvPicPr>
            <a:picLocks noChangeAspect="1"/>
          </p:cNvPicPr>
          <p:nvPr/>
        </p:nvPicPr>
        <p:blipFill>
          <a:blip r:embed="rId4"/>
          <a:stretch>
            <a:fillRect/>
          </a:stretch>
        </p:blipFill>
        <p:spPr>
          <a:xfrm>
            <a:off x="6972443" y="5417384"/>
            <a:ext cx="1968500" cy="762000"/>
          </a:xfrm>
          <a:prstGeom prst="rect">
            <a:avLst/>
          </a:prstGeom>
        </p:spPr>
      </p:pic>
    </p:spTree>
    <p:extLst>
      <p:ext uri="{BB962C8B-B14F-4D97-AF65-F5344CB8AC3E}">
        <p14:creationId xmlns:p14="http://schemas.microsoft.com/office/powerpoint/2010/main" val="3004468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43265-C070-355F-B74C-716557DF146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14ADAFA-1991-5C00-C611-A56C05195647}"/>
              </a:ext>
            </a:extLst>
          </p:cNvPr>
          <p:cNvPicPr>
            <a:picLocks noChangeAspect="1"/>
          </p:cNvPicPr>
          <p:nvPr/>
        </p:nvPicPr>
        <p:blipFill>
          <a:blip r:embed="rId3"/>
          <a:stretch>
            <a:fillRect/>
          </a:stretch>
        </p:blipFill>
        <p:spPr>
          <a:xfrm>
            <a:off x="-728034" y="-619381"/>
            <a:ext cx="13648068" cy="7677036"/>
          </a:xfrm>
          <a:prstGeom prst="rect">
            <a:avLst/>
          </a:prstGeom>
        </p:spPr>
      </p:pic>
      <p:sp>
        <p:nvSpPr>
          <p:cNvPr id="14" name="TextBox 13">
            <a:extLst>
              <a:ext uri="{FF2B5EF4-FFF2-40B4-BE49-F238E27FC236}">
                <a16:creationId xmlns:a16="http://schemas.microsoft.com/office/drawing/2014/main" id="{1D0CDB81-3AFD-3124-612B-FE802A243963}"/>
              </a:ext>
            </a:extLst>
          </p:cNvPr>
          <p:cNvSpPr txBox="1"/>
          <p:nvPr/>
        </p:nvSpPr>
        <p:spPr>
          <a:xfrm>
            <a:off x="1364105" y="924191"/>
            <a:ext cx="193373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Montserrat"/>
                <a:cs typeface="Arial"/>
                <a:sym typeface="Arial"/>
              </a:rPr>
              <a:t>Qualifikation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Montserrat"/>
                <a:cs typeface="Arial"/>
                <a:sym typeface="Arial"/>
              </a:rPr>
              <a:t>Aufgabe</a:t>
            </a:r>
          </a:p>
        </p:txBody>
      </p:sp>
      <p:sp>
        <p:nvSpPr>
          <p:cNvPr id="5" name="TextBox 4">
            <a:extLst>
              <a:ext uri="{FF2B5EF4-FFF2-40B4-BE49-F238E27FC236}">
                <a16:creationId xmlns:a16="http://schemas.microsoft.com/office/drawing/2014/main" id="{DDA35C91-31B4-2CE5-412A-3DF4135021B5}"/>
              </a:ext>
            </a:extLst>
          </p:cNvPr>
          <p:cNvSpPr txBox="1"/>
          <p:nvPr/>
        </p:nvSpPr>
        <p:spPr>
          <a:xfrm>
            <a:off x="3837482" y="924191"/>
            <a:ext cx="193373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Montserrat"/>
                <a:cs typeface="Arial"/>
                <a:sym typeface="Arial"/>
              </a:rPr>
              <a:t>Ereignis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Montserrat"/>
                <a:cs typeface="Arial"/>
                <a:sym typeface="Arial"/>
              </a:rPr>
              <a:t>Protokoll</a:t>
            </a:r>
          </a:p>
        </p:txBody>
      </p:sp>
      <p:sp>
        <p:nvSpPr>
          <p:cNvPr id="8" name="TextBox 7">
            <a:extLst>
              <a:ext uri="{FF2B5EF4-FFF2-40B4-BE49-F238E27FC236}">
                <a16:creationId xmlns:a16="http://schemas.microsoft.com/office/drawing/2014/main" id="{F108D5C6-903C-E8FC-42C5-AD0E0530EB52}"/>
              </a:ext>
            </a:extLst>
          </p:cNvPr>
          <p:cNvSpPr txBox="1"/>
          <p:nvPr/>
        </p:nvSpPr>
        <p:spPr>
          <a:xfrm>
            <a:off x="6310859" y="924191"/>
            <a:ext cx="193373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Montserrat"/>
                <a:cs typeface="Arial"/>
                <a:sym typeface="Arial"/>
              </a:rPr>
              <a:t>Tür</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Montserrat"/>
                <a:cs typeface="Arial"/>
                <a:sym typeface="Arial"/>
              </a:rPr>
              <a:t>Steuerung</a:t>
            </a:r>
          </a:p>
        </p:txBody>
      </p:sp>
      <p:sp>
        <p:nvSpPr>
          <p:cNvPr id="9" name="TextBox 8">
            <a:extLst>
              <a:ext uri="{FF2B5EF4-FFF2-40B4-BE49-F238E27FC236}">
                <a16:creationId xmlns:a16="http://schemas.microsoft.com/office/drawing/2014/main" id="{426CBA92-A339-E020-E598-38BE40D2039D}"/>
              </a:ext>
            </a:extLst>
          </p:cNvPr>
          <p:cNvSpPr txBox="1"/>
          <p:nvPr/>
        </p:nvSpPr>
        <p:spPr>
          <a:xfrm>
            <a:off x="8769246" y="924191"/>
            <a:ext cx="193373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Montserrat"/>
                <a:cs typeface="Arial"/>
                <a:sym typeface="Arial"/>
              </a:rPr>
              <a:t>Versammlung</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FFFFFF"/>
                </a:solidFill>
                <a:effectLst/>
                <a:uLnTx/>
                <a:uFillTx/>
                <a:latin typeface="Montserrat"/>
                <a:cs typeface="Arial"/>
                <a:sym typeface="Arial"/>
              </a:rPr>
              <a:t>Bericht</a:t>
            </a:r>
          </a:p>
        </p:txBody>
      </p:sp>
    </p:spTree>
    <p:extLst>
      <p:ext uri="{BB962C8B-B14F-4D97-AF65-F5344CB8AC3E}">
        <p14:creationId xmlns:p14="http://schemas.microsoft.com/office/powerpoint/2010/main" val="693656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B04E9-5E0A-53DF-4C4D-20AB5BC4CDE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1FB6C93-2F8F-3B8D-3744-243FA9C34523}"/>
              </a:ext>
            </a:extLst>
          </p:cNvPr>
          <p:cNvPicPr>
            <a:picLocks noChangeAspect="1"/>
          </p:cNvPicPr>
          <p:nvPr/>
        </p:nvPicPr>
        <p:blipFill>
          <a:blip r:embed="rId3"/>
          <a:stretch>
            <a:fillRect/>
          </a:stretch>
        </p:blipFill>
        <p:spPr>
          <a:xfrm>
            <a:off x="-3303421" y="38658"/>
            <a:ext cx="12723520" cy="7156978"/>
          </a:xfrm>
          <a:prstGeom prst="rect">
            <a:avLst/>
          </a:prstGeom>
        </p:spPr>
      </p:pic>
      <p:sp>
        <p:nvSpPr>
          <p:cNvPr id="14" name="TextBox 13">
            <a:extLst>
              <a:ext uri="{FF2B5EF4-FFF2-40B4-BE49-F238E27FC236}">
                <a16:creationId xmlns:a16="http://schemas.microsoft.com/office/drawing/2014/main" id="{DB22084D-FA52-7E28-5CF1-D9894AE5700B}"/>
              </a:ext>
            </a:extLst>
          </p:cNvPr>
          <p:cNvSpPr txBox="1"/>
          <p:nvPr/>
        </p:nvSpPr>
        <p:spPr>
          <a:xfrm>
            <a:off x="4913523" y="1165921"/>
            <a:ext cx="436335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FFFFFF"/>
                </a:solidFill>
                <a:effectLst/>
                <a:uLnTx/>
                <a:uFillTx/>
                <a:latin typeface="Montserrat"/>
                <a:cs typeface="Arial"/>
                <a:sym typeface="Arial"/>
              </a:rPr>
              <a:t>GARDiS-App</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Wichtigste Funktionen</a:t>
            </a:r>
          </a:p>
        </p:txBody>
      </p:sp>
      <p:sp>
        <p:nvSpPr>
          <p:cNvPr id="16" name="TextBox 15">
            <a:extLst>
              <a:ext uri="{FF2B5EF4-FFF2-40B4-BE49-F238E27FC236}">
                <a16:creationId xmlns:a16="http://schemas.microsoft.com/office/drawing/2014/main" id="{A5BEAB3A-9B9C-8C12-E9D1-56E82997EB8F}"/>
              </a:ext>
            </a:extLst>
          </p:cNvPr>
          <p:cNvSpPr txBox="1"/>
          <p:nvPr/>
        </p:nvSpPr>
        <p:spPr>
          <a:xfrm>
            <a:off x="4913522" y="2350844"/>
            <a:ext cx="6279615"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Die GARDiS-App wurde entwickelt, um eine schnellere Entscheidungsfindung und ein besseres Lagebewusstsein zu ermöglichen. Mit der App können Administratoren Ereignisse überwachen, Aktivitäten überprüfen, Türen aus der Ferne verwalten und jederzeit und überall auf wichtige Sammelplatzinformationen zugreifen.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85C101"/>
              </a:buClr>
              <a:buSzTx/>
              <a:buFont typeface="Arial"/>
              <a:buChar char="•"/>
              <a:tabLst/>
              <a:defRPr/>
            </a:pPr>
            <a:r>
              <a:rPr kumimoji="0" lang="en-US" sz="1400" b="1" i="0" u="none" strike="noStrike" kern="0" cap="none" spc="0" normalizeH="0" baseline="0" noProof="0" dirty="0">
                <a:ln>
                  <a:noFill/>
                </a:ln>
                <a:solidFill>
                  <a:srgbClr val="FFFFFF"/>
                </a:solidFill>
                <a:effectLst/>
                <a:uLnTx/>
                <a:uFillTx/>
                <a:latin typeface="Montserrat"/>
                <a:cs typeface="Arial"/>
                <a:sym typeface="Arial"/>
              </a:rPr>
              <a:t>Visuelle Überprüfung </a:t>
            </a:r>
            <a:r>
              <a:rPr kumimoji="0" lang="en-US" sz="1400" b="0" i="0" u="none" strike="noStrike" kern="0" cap="none" spc="0" normalizeH="0" baseline="0" noProof="0" dirty="0">
                <a:ln>
                  <a:noFill/>
                </a:ln>
                <a:solidFill>
                  <a:srgbClr val="FFFFFF"/>
                </a:solidFill>
                <a:effectLst/>
                <a:uLnTx/>
                <a:uFillTx/>
                <a:latin typeface="Montserrat"/>
                <a:cs typeface="Arial"/>
                <a:sym typeface="Arial"/>
              </a:rPr>
              <a:t>ausgewählter Türen mithilfe integrierter Kameras</a:t>
            </a:r>
          </a:p>
          <a:p>
            <a:pPr marL="285750" marR="0" lvl="0" indent="-285750" algn="l" defTabSz="914400" rtl="0" eaLnBrk="1" fontAlgn="auto" latinLnBrk="0" hangingPunct="1">
              <a:lnSpc>
                <a:spcPct val="100000"/>
              </a:lnSpc>
              <a:spcBef>
                <a:spcPts val="0"/>
              </a:spcBef>
              <a:spcAft>
                <a:spcPts val="0"/>
              </a:spcAft>
              <a:buClr>
                <a:srgbClr val="85C101"/>
              </a:buClr>
              <a:buSzTx/>
              <a:buFont typeface="Arial"/>
              <a:buChar char="•"/>
              <a:tabLst/>
              <a:defRPr/>
            </a:pPr>
            <a:r>
              <a:rPr kumimoji="0" lang="en-US" sz="1400" b="1" i="0" u="none" strike="noStrike" kern="0" cap="none" spc="0" normalizeH="0" baseline="0" noProof="0" dirty="0">
                <a:ln>
                  <a:noFill/>
                </a:ln>
                <a:solidFill>
                  <a:srgbClr val="FFFFFF"/>
                </a:solidFill>
                <a:effectLst/>
                <a:uLnTx/>
                <a:uFillTx/>
                <a:latin typeface="Montserrat"/>
                <a:cs typeface="Arial"/>
                <a:sym typeface="Arial"/>
              </a:rPr>
              <a:t>Sammelplatzberichte </a:t>
            </a:r>
            <a:r>
              <a:rPr kumimoji="0" lang="en-US" sz="1400" b="0" i="0" u="none" strike="noStrike" kern="0" cap="none" spc="0" normalizeH="0" baseline="0" noProof="0" dirty="0">
                <a:ln>
                  <a:noFill/>
                </a:ln>
                <a:solidFill>
                  <a:srgbClr val="FFFFFF"/>
                </a:solidFill>
                <a:effectLst/>
                <a:uLnTx/>
                <a:uFillTx/>
                <a:latin typeface="Montserrat"/>
                <a:cs typeface="Arial"/>
                <a:sym typeface="Arial"/>
              </a:rPr>
              <a:t>zur schnellen Ermittlung des Personalstatus </a:t>
            </a:r>
          </a:p>
          <a:p>
            <a:pPr marL="285750" marR="0" lvl="0" indent="-285750" algn="l" defTabSz="914400" rtl="0" eaLnBrk="1" fontAlgn="auto" latinLnBrk="0" hangingPunct="1">
              <a:lnSpc>
                <a:spcPct val="100000"/>
              </a:lnSpc>
              <a:spcBef>
                <a:spcPts val="0"/>
              </a:spcBef>
              <a:spcAft>
                <a:spcPts val="0"/>
              </a:spcAft>
              <a:buClr>
                <a:srgbClr val="85C101"/>
              </a:buClr>
              <a:buSzTx/>
              <a:buFont typeface="Arial"/>
              <a:buChar char="•"/>
              <a:tabLst/>
              <a:defRPr/>
            </a:pPr>
            <a:r>
              <a:rPr kumimoji="0" lang="en-US" sz="1400" b="1" i="0" u="none" strike="noStrike" kern="0" cap="none" spc="0" normalizeH="0" baseline="0" noProof="0" dirty="0">
                <a:ln>
                  <a:noFill/>
                </a:ln>
                <a:solidFill>
                  <a:srgbClr val="FFFFFF"/>
                </a:solidFill>
                <a:effectLst/>
                <a:uLnTx/>
                <a:uFillTx/>
                <a:latin typeface="Montserrat"/>
                <a:cs typeface="Arial"/>
                <a:sym typeface="Arial"/>
              </a:rPr>
              <a:t>Live-Ereignisüberwachung </a:t>
            </a:r>
            <a:r>
              <a:rPr kumimoji="0" lang="en-US" sz="1400" b="0" i="0" u="none" strike="noStrike" kern="0" cap="none" spc="0" normalizeH="0" baseline="0" noProof="0" dirty="0">
                <a:ln>
                  <a:noFill/>
                </a:ln>
                <a:solidFill>
                  <a:srgbClr val="FFFFFF"/>
                </a:solidFill>
                <a:effectLst/>
                <a:uLnTx/>
                <a:uFillTx/>
                <a:latin typeface="Montserrat"/>
                <a:cs typeface="Arial"/>
                <a:sym typeface="Arial"/>
              </a:rPr>
              <a:t>für Systemaktivitäten in Echtzeit</a:t>
            </a:r>
          </a:p>
          <a:p>
            <a:pPr marL="285750" marR="0" lvl="0" indent="-285750" algn="l" defTabSz="914400" rtl="0" eaLnBrk="1" fontAlgn="auto" latinLnBrk="0" hangingPunct="1">
              <a:lnSpc>
                <a:spcPct val="100000"/>
              </a:lnSpc>
              <a:spcBef>
                <a:spcPts val="0"/>
              </a:spcBef>
              <a:spcAft>
                <a:spcPts val="0"/>
              </a:spcAft>
              <a:buClr>
                <a:srgbClr val="85C101"/>
              </a:buClr>
              <a:buSzTx/>
              <a:buFont typeface="Arial"/>
              <a:buChar char="•"/>
              <a:tabLst/>
              <a:defRPr/>
            </a:pPr>
            <a:r>
              <a:rPr kumimoji="0" lang="en-US" sz="1400" b="1" i="0" u="none" strike="noStrike" kern="0" cap="none" spc="0" normalizeH="0" baseline="0" noProof="0" dirty="0">
                <a:ln>
                  <a:noFill/>
                </a:ln>
                <a:solidFill>
                  <a:srgbClr val="FFFFFF"/>
                </a:solidFill>
                <a:effectLst/>
                <a:uLnTx/>
                <a:uFillTx/>
                <a:latin typeface="Montserrat"/>
                <a:cs typeface="Arial"/>
                <a:sym typeface="Arial"/>
              </a:rPr>
              <a:t>Türansicht </a:t>
            </a:r>
            <a:r>
              <a:rPr kumimoji="0" lang="en-US" sz="1400" b="0" i="0" u="none" strike="noStrike" kern="0" cap="none" spc="0" normalizeH="0" baseline="0" noProof="0" dirty="0">
                <a:ln>
                  <a:noFill/>
                </a:ln>
                <a:solidFill>
                  <a:srgbClr val="FFFFFF"/>
                </a:solidFill>
                <a:effectLst/>
                <a:uLnTx/>
                <a:uFillTx/>
                <a:latin typeface="Montserrat"/>
                <a:cs typeface="Arial"/>
                <a:sym typeface="Arial"/>
              </a:rPr>
              <a:t>zur Fernüberwachung des Türstatus</a:t>
            </a:r>
          </a:p>
          <a:p>
            <a:pPr marL="285750" marR="0" lvl="0" indent="-285750" algn="l" defTabSz="914400" rtl="0" eaLnBrk="1" fontAlgn="auto" latinLnBrk="0" hangingPunct="1">
              <a:lnSpc>
                <a:spcPct val="100000"/>
              </a:lnSpc>
              <a:spcBef>
                <a:spcPts val="0"/>
              </a:spcBef>
              <a:spcAft>
                <a:spcPts val="0"/>
              </a:spcAft>
              <a:buClr>
                <a:srgbClr val="85C101"/>
              </a:buClr>
              <a:buSzTx/>
              <a:buFont typeface="Arial"/>
              <a:buChar char="•"/>
              <a:tabLst/>
              <a:defRPr/>
            </a:pPr>
            <a:r>
              <a:rPr kumimoji="0" lang="en-US" sz="1400" b="1" i="0" u="none" strike="noStrike" kern="0" cap="none" spc="0" normalizeH="0" baseline="0" noProof="0" dirty="0">
                <a:ln>
                  <a:noFill/>
                </a:ln>
                <a:solidFill>
                  <a:srgbClr val="FFFFFF"/>
                </a:solidFill>
                <a:effectLst/>
                <a:uLnTx/>
                <a:uFillTx/>
                <a:latin typeface="Montserrat"/>
                <a:cs typeface="Arial"/>
                <a:sym typeface="Arial"/>
              </a:rPr>
              <a:t>Türsteuerung </a:t>
            </a:r>
            <a:r>
              <a:rPr kumimoji="0" lang="en-US" sz="1400" b="0" i="0" u="none" strike="noStrike" kern="0" cap="none" spc="0" normalizeH="0" baseline="0" noProof="0" dirty="0">
                <a:ln>
                  <a:noFill/>
                </a:ln>
                <a:solidFill>
                  <a:srgbClr val="FFFFFF"/>
                </a:solidFill>
                <a:effectLst/>
                <a:uLnTx/>
                <a:uFillTx/>
                <a:latin typeface="Montserrat"/>
                <a:cs typeface="Arial"/>
                <a:sym typeface="Arial"/>
              </a:rPr>
              <a:t>zum ferngesteuerten Verriegeln, Entriegeln oder Bedienen von Türen</a:t>
            </a:r>
          </a:p>
          <a:p>
            <a:pPr marL="285750" marR="0" lvl="0" indent="-285750" algn="l" defTabSz="914400" rtl="0" eaLnBrk="1" fontAlgn="auto" latinLnBrk="0" hangingPunct="1">
              <a:lnSpc>
                <a:spcPct val="100000"/>
              </a:lnSpc>
              <a:spcBef>
                <a:spcPts val="0"/>
              </a:spcBef>
              <a:spcAft>
                <a:spcPts val="0"/>
              </a:spcAft>
              <a:buClr>
                <a:srgbClr val="85C101"/>
              </a:buClr>
              <a:buSzTx/>
              <a:buFont typeface="Arial"/>
              <a:buChar char="•"/>
              <a:tabLst/>
              <a:defRPr/>
            </a:pPr>
            <a:endParaRPr kumimoji="0" lang="en-US" sz="14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85C101"/>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Montserrat"/>
                <a:cs typeface="Arial"/>
                <a:sym typeface="Arial"/>
              </a:rPr>
              <a:t>Echtzeitsteuerung und Transparenz von überall aus.</a:t>
            </a:r>
          </a:p>
          <a:p>
            <a:pPr marL="0" marR="0" lvl="0" indent="0" algn="l" defTabSz="914400" rtl="0" eaLnBrk="1" fontAlgn="auto" latinLnBrk="0" hangingPunct="1">
              <a:lnSpc>
                <a:spcPct val="100000"/>
              </a:lnSpc>
              <a:spcBef>
                <a:spcPts val="0"/>
              </a:spcBef>
              <a:spcAft>
                <a:spcPts val="0"/>
              </a:spcAft>
              <a:buClr>
                <a:srgbClr val="85C101"/>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Montserrat"/>
                <a:cs typeface="Arial"/>
                <a:sym typeface="Arial"/>
              </a:rPr>
              <a:t>Einfache, flexible Verwaltung über die GARDiS Mobile App.</a:t>
            </a:r>
          </a:p>
        </p:txBody>
      </p:sp>
    </p:spTree>
    <p:extLst>
      <p:ext uri="{BB962C8B-B14F-4D97-AF65-F5344CB8AC3E}">
        <p14:creationId xmlns:p14="http://schemas.microsoft.com/office/powerpoint/2010/main" val="998786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1D215-FF45-C0B4-FFFB-F681B6C24FED}"/>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02A72648-89D2-F240-6390-D7B92A5882B2}"/>
              </a:ext>
            </a:extLst>
          </p:cNvPr>
          <p:cNvPicPr>
            <a:picLocks noChangeAspect="1"/>
          </p:cNvPicPr>
          <p:nvPr/>
        </p:nvPicPr>
        <p:blipFill>
          <a:blip r:embed="rId3"/>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3A84A35F-8407-CB24-B5FC-FE526E09A66E}"/>
              </a:ext>
            </a:extLst>
          </p:cNvPr>
          <p:cNvPicPr>
            <a:picLocks noChangeAspect="1"/>
          </p:cNvPicPr>
          <p:nvPr/>
        </p:nvPicPr>
        <p:blipFill>
          <a:blip r:embed="rId4"/>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2F9017A8-07CD-3D24-E04D-0E8ADC7912B2}"/>
              </a:ext>
            </a:extLst>
          </p:cNvPr>
          <p:cNvPicPr>
            <a:picLocks noChangeAspect="1"/>
          </p:cNvPicPr>
          <p:nvPr/>
        </p:nvPicPr>
        <p:blipFill>
          <a:blip r:embed="rId5"/>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9BD6240C-0078-73A8-5733-1DFFCBE5486D}"/>
              </a:ext>
            </a:extLst>
          </p:cNvPr>
          <p:cNvPicPr>
            <a:picLocks noChangeAspect="1"/>
          </p:cNvPicPr>
          <p:nvPr/>
        </p:nvPicPr>
        <p:blipFill>
          <a:blip r:embed="rId6"/>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5EEB901A-6843-FE9B-7043-3B375B3D4D9A}"/>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92D300"/>
                </a:solidFill>
                <a:effectLst/>
                <a:uLnTx/>
                <a:uFillTx/>
                <a:latin typeface="Montserrat"/>
                <a:cs typeface="Arial"/>
                <a:sym typeface="Arial"/>
              </a:rPr>
              <a:t>PARTNER WERDEN!</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pic>
        <p:nvPicPr>
          <p:cNvPr id="5" name="Picture 4">
            <a:extLst>
              <a:ext uri="{FF2B5EF4-FFF2-40B4-BE49-F238E27FC236}">
                <a16:creationId xmlns:a16="http://schemas.microsoft.com/office/drawing/2014/main" id="{0F4DFF4E-A48F-4451-4BDF-424900DA8345}"/>
              </a:ext>
            </a:extLst>
          </p:cNvPr>
          <p:cNvPicPr>
            <a:picLocks noChangeAspect="1"/>
          </p:cNvPicPr>
          <p:nvPr/>
        </p:nvPicPr>
        <p:blipFill>
          <a:blip r:embed="rId7"/>
          <a:stretch>
            <a:fillRect/>
          </a:stretch>
        </p:blipFill>
        <p:spPr>
          <a:xfrm>
            <a:off x="206270" y="2487583"/>
            <a:ext cx="11779459" cy="2986603"/>
          </a:xfrm>
          <a:prstGeom prst="rect">
            <a:avLst/>
          </a:prstGeom>
        </p:spPr>
      </p:pic>
      <p:sp>
        <p:nvSpPr>
          <p:cNvPr id="7" name="TextBox 6">
            <a:extLst>
              <a:ext uri="{FF2B5EF4-FFF2-40B4-BE49-F238E27FC236}">
                <a16:creationId xmlns:a16="http://schemas.microsoft.com/office/drawing/2014/main" id="{BB6D1AA3-0214-EDEC-8D4E-5BC71257F660}"/>
              </a:ext>
            </a:extLst>
          </p:cNvPr>
          <p:cNvSpPr txBox="1"/>
          <p:nvPr/>
        </p:nvSpPr>
        <p:spPr>
          <a:xfrm>
            <a:off x="137161" y="5681155"/>
            <a:ext cx="7694874" cy="369332"/>
          </a:xfrm>
          <a:prstGeom prst="rect">
            <a:avLst/>
          </a:prstGeom>
          <a:noFill/>
        </p:spPr>
        <p:txBody>
          <a:bodyPr wrap="square">
            <a:spAutoFit/>
          </a:bodyPr>
          <a:lstStyle/>
          <a:p>
            <a:r>
              <a:rPr lang="en-US" dirty="0">
                <a:solidFill>
                  <a:schemeClr val="bg1"/>
                </a:solidFill>
              </a:rPr>
              <a:t>Link </a:t>
            </a:r>
            <a:r>
              <a:rPr lang="en-US" dirty="0" err="1">
                <a:solidFill>
                  <a:schemeClr val="bg1"/>
                </a:solidFill>
              </a:rPr>
              <a:t>zu</a:t>
            </a:r>
            <a:r>
              <a:rPr lang="en-US" dirty="0">
                <a:solidFill>
                  <a:schemeClr val="bg1"/>
                </a:solidFill>
              </a:rPr>
              <a:t> den </a:t>
            </a:r>
            <a:r>
              <a:rPr lang="en-US" dirty="0" err="1">
                <a:solidFill>
                  <a:schemeClr val="bg1"/>
                </a:solidFill>
              </a:rPr>
              <a:t>Unterlagen</a:t>
            </a:r>
            <a:r>
              <a:rPr lang="en-US" dirty="0">
                <a:solidFill>
                  <a:schemeClr val="bg1"/>
                </a:solidFill>
              </a:rPr>
              <a:t>: </a:t>
            </a:r>
            <a:r>
              <a:rPr lang="en-US" dirty="0">
                <a:solidFill>
                  <a:schemeClr val="bg1"/>
                </a:solidFill>
                <a:hlinkClick r:id="rId8"/>
              </a:rPr>
              <a:t>https://gardis-zutrittskontrolle.de/unterlagen</a:t>
            </a:r>
            <a:endParaRPr lang="en-US" dirty="0">
              <a:solidFill>
                <a:schemeClr val="bg1"/>
              </a:solidFill>
            </a:endParaRPr>
          </a:p>
        </p:txBody>
      </p:sp>
    </p:spTree>
    <p:extLst>
      <p:ext uri="{BB962C8B-B14F-4D97-AF65-F5344CB8AC3E}">
        <p14:creationId xmlns:p14="http://schemas.microsoft.com/office/powerpoint/2010/main" val="3433437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601B0-9D6A-559C-7E29-ADDE53B3E420}"/>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58BFAC63-889D-A848-DCE4-41742804DA4A}"/>
              </a:ext>
            </a:extLst>
          </p:cNvPr>
          <p:cNvPicPr>
            <a:picLocks noChangeAspect="1"/>
          </p:cNvPicPr>
          <p:nvPr/>
        </p:nvPicPr>
        <p:blipFill>
          <a:blip r:embed="rId3"/>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47D2F9F1-2AB3-6123-345A-DE68BFFFEE94}"/>
              </a:ext>
            </a:extLst>
          </p:cNvPr>
          <p:cNvPicPr>
            <a:picLocks noChangeAspect="1"/>
          </p:cNvPicPr>
          <p:nvPr/>
        </p:nvPicPr>
        <p:blipFill>
          <a:blip r:embed="rId4"/>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72DF46C9-B1BC-1C88-8EF1-51F33F0EAB73}"/>
              </a:ext>
            </a:extLst>
          </p:cNvPr>
          <p:cNvPicPr>
            <a:picLocks noChangeAspect="1"/>
          </p:cNvPicPr>
          <p:nvPr/>
        </p:nvPicPr>
        <p:blipFill>
          <a:blip r:embed="rId5"/>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0D3C9567-FB12-6FE7-459E-9D5172CA63A1}"/>
              </a:ext>
            </a:extLst>
          </p:cNvPr>
          <p:cNvPicPr>
            <a:picLocks noChangeAspect="1"/>
          </p:cNvPicPr>
          <p:nvPr/>
        </p:nvPicPr>
        <p:blipFill>
          <a:blip r:embed="rId6"/>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B39DE1A7-2993-CE79-9670-261100700729}"/>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92D300"/>
                </a:solidFill>
                <a:effectLst/>
                <a:uLnTx/>
                <a:uFillTx/>
                <a:latin typeface="Montserrat"/>
                <a:cs typeface="Arial"/>
                <a:sym typeface="Arial"/>
              </a:rPr>
              <a:t>Datenblätter</a:t>
            </a:r>
            <a:r>
              <a:rPr kumimoji="0" lang="en-US" sz="2800" b="0" i="0" u="none" strike="noStrike" kern="0" cap="none" spc="0" normalizeH="0" baseline="0" noProof="0" dirty="0">
                <a:ln>
                  <a:noFill/>
                </a:ln>
                <a:solidFill>
                  <a:srgbClr val="92D300"/>
                </a:solidFill>
                <a:effectLst/>
                <a:uLnTx/>
                <a:uFillTx/>
                <a:latin typeface="Montserrat"/>
                <a:cs typeface="Arial"/>
                <a:sym typeface="Arial"/>
              </a:rPr>
              <a:t> und </a:t>
            </a:r>
            <a:r>
              <a:rPr kumimoji="0" lang="en-US" sz="2800" b="0" i="0" u="none" strike="noStrike" kern="0" cap="none" spc="0" normalizeH="0" baseline="0" noProof="0" dirty="0" err="1">
                <a:ln>
                  <a:noFill/>
                </a:ln>
                <a:solidFill>
                  <a:srgbClr val="92D300"/>
                </a:solidFill>
                <a:effectLst/>
                <a:uLnTx/>
                <a:uFillTx/>
                <a:latin typeface="Montserrat"/>
                <a:cs typeface="Arial"/>
                <a:sym typeface="Arial"/>
              </a:rPr>
              <a:t>Handbuch</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sp>
        <p:nvSpPr>
          <p:cNvPr id="7" name="TextBox 6">
            <a:extLst>
              <a:ext uri="{FF2B5EF4-FFF2-40B4-BE49-F238E27FC236}">
                <a16:creationId xmlns:a16="http://schemas.microsoft.com/office/drawing/2014/main" id="{CA01B70A-0A3E-499B-4BB4-9019264104AC}"/>
              </a:ext>
            </a:extLst>
          </p:cNvPr>
          <p:cNvSpPr txBox="1"/>
          <p:nvPr/>
        </p:nvSpPr>
        <p:spPr>
          <a:xfrm>
            <a:off x="5015470" y="6365933"/>
            <a:ext cx="7694874" cy="369332"/>
          </a:xfrm>
          <a:prstGeom prst="rect">
            <a:avLst/>
          </a:prstGeom>
          <a:noFill/>
        </p:spPr>
        <p:txBody>
          <a:bodyPr wrap="square">
            <a:spAutoFit/>
          </a:bodyPr>
          <a:lstStyle/>
          <a:p>
            <a:r>
              <a:rPr lang="en-US" dirty="0">
                <a:solidFill>
                  <a:schemeClr val="bg1"/>
                </a:solidFill>
              </a:rPr>
              <a:t>Link </a:t>
            </a:r>
            <a:r>
              <a:rPr lang="en-US" dirty="0" err="1">
                <a:solidFill>
                  <a:schemeClr val="bg1"/>
                </a:solidFill>
              </a:rPr>
              <a:t>zu</a:t>
            </a:r>
            <a:r>
              <a:rPr lang="en-US" dirty="0">
                <a:solidFill>
                  <a:schemeClr val="bg1"/>
                </a:solidFill>
              </a:rPr>
              <a:t> den </a:t>
            </a:r>
            <a:r>
              <a:rPr lang="en-US" dirty="0" err="1">
                <a:solidFill>
                  <a:schemeClr val="bg1"/>
                </a:solidFill>
              </a:rPr>
              <a:t>Unterlagen</a:t>
            </a:r>
            <a:r>
              <a:rPr lang="en-US" dirty="0">
                <a:solidFill>
                  <a:schemeClr val="bg1"/>
                </a:solidFill>
              </a:rPr>
              <a:t>: </a:t>
            </a:r>
            <a:r>
              <a:rPr lang="en-US" dirty="0">
                <a:solidFill>
                  <a:schemeClr val="bg1"/>
                </a:solidFill>
                <a:hlinkClick r:id="rId7"/>
              </a:rPr>
              <a:t>https://gardis-zutrittskontrolle.de/unterlagen</a:t>
            </a:r>
            <a:endParaRPr lang="en-US" dirty="0">
              <a:solidFill>
                <a:schemeClr val="bg1"/>
              </a:solidFill>
            </a:endParaRPr>
          </a:p>
        </p:txBody>
      </p:sp>
      <p:pic>
        <p:nvPicPr>
          <p:cNvPr id="4" name="Picture 3">
            <a:extLst>
              <a:ext uri="{FF2B5EF4-FFF2-40B4-BE49-F238E27FC236}">
                <a16:creationId xmlns:a16="http://schemas.microsoft.com/office/drawing/2014/main" id="{1431AD31-AA91-1BE6-0CB9-A4D20C0B3F8B}"/>
              </a:ext>
            </a:extLst>
          </p:cNvPr>
          <p:cNvPicPr>
            <a:picLocks noChangeAspect="1"/>
          </p:cNvPicPr>
          <p:nvPr/>
        </p:nvPicPr>
        <p:blipFill>
          <a:blip r:embed="rId8"/>
          <a:stretch>
            <a:fillRect/>
          </a:stretch>
        </p:blipFill>
        <p:spPr>
          <a:xfrm>
            <a:off x="367867" y="2188770"/>
            <a:ext cx="4582867" cy="4546495"/>
          </a:xfrm>
          <a:prstGeom prst="rect">
            <a:avLst/>
          </a:prstGeom>
        </p:spPr>
      </p:pic>
      <p:pic>
        <p:nvPicPr>
          <p:cNvPr id="8" name="Picture 7">
            <a:extLst>
              <a:ext uri="{FF2B5EF4-FFF2-40B4-BE49-F238E27FC236}">
                <a16:creationId xmlns:a16="http://schemas.microsoft.com/office/drawing/2014/main" id="{33E36974-37A8-3F2E-4A0C-249DD9A992BB}"/>
              </a:ext>
            </a:extLst>
          </p:cNvPr>
          <p:cNvPicPr>
            <a:picLocks noChangeAspect="1"/>
          </p:cNvPicPr>
          <p:nvPr/>
        </p:nvPicPr>
        <p:blipFill>
          <a:blip r:embed="rId9"/>
          <a:stretch>
            <a:fillRect/>
          </a:stretch>
        </p:blipFill>
        <p:spPr>
          <a:xfrm>
            <a:off x="5157877" y="2167339"/>
            <a:ext cx="4463553" cy="4124323"/>
          </a:xfrm>
          <a:prstGeom prst="rect">
            <a:avLst/>
          </a:prstGeom>
        </p:spPr>
      </p:pic>
    </p:spTree>
    <p:extLst>
      <p:ext uri="{BB962C8B-B14F-4D97-AF65-F5344CB8AC3E}">
        <p14:creationId xmlns:p14="http://schemas.microsoft.com/office/powerpoint/2010/main" val="288256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8F769-5968-E6EC-7DEB-914F01FEF196}"/>
            </a:ext>
          </a:extLst>
        </p:cNvPr>
        <p:cNvGrpSpPr/>
        <p:nvPr/>
      </p:nvGrpSpPr>
      <p:grpSpPr>
        <a:xfrm>
          <a:off x="0" y="0"/>
          <a:ext cx="0" cy="0"/>
          <a:chOff x="0" y="0"/>
          <a:chExt cx="0" cy="0"/>
        </a:xfrm>
      </p:grpSpPr>
      <p:pic>
        <p:nvPicPr>
          <p:cNvPr id="2" name="Picture 1" descr="A white letter on a black background&#10;&#10;Description automatically generated">
            <a:extLst>
              <a:ext uri="{FF2B5EF4-FFF2-40B4-BE49-F238E27FC236}">
                <a16:creationId xmlns:a16="http://schemas.microsoft.com/office/drawing/2014/main" id="{0B0CE656-D210-4518-8373-57D94BB82355}"/>
              </a:ext>
            </a:extLst>
          </p:cNvPr>
          <p:cNvPicPr>
            <a:picLocks noChangeAspect="1"/>
          </p:cNvPicPr>
          <p:nvPr/>
        </p:nvPicPr>
        <p:blipFill>
          <a:blip r:embed="rId3"/>
          <a:stretch>
            <a:fillRect/>
          </a:stretch>
        </p:blipFill>
        <p:spPr>
          <a:xfrm>
            <a:off x="1870302" y="1141841"/>
            <a:ext cx="2943873" cy="409459"/>
          </a:xfrm>
          <a:prstGeom prst="rect">
            <a:avLst/>
          </a:prstGeom>
        </p:spPr>
      </p:pic>
      <p:pic>
        <p:nvPicPr>
          <p:cNvPr id="11" name="Picture 10">
            <a:extLst>
              <a:ext uri="{FF2B5EF4-FFF2-40B4-BE49-F238E27FC236}">
                <a16:creationId xmlns:a16="http://schemas.microsoft.com/office/drawing/2014/main" id="{7488B96E-E463-B631-24A5-E4E2A44E0AFA}"/>
              </a:ext>
            </a:extLst>
          </p:cNvPr>
          <p:cNvPicPr>
            <a:picLocks noChangeAspect="1"/>
          </p:cNvPicPr>
          <p:nvPr/>
        </p:nvPicPr>
        <p:blipFill>
          <a:blip r:embed="rId4"/>
          <a:srcRect r="-12000" b="-3721"/>
          <a:stretch>
            <a:fillRect/>
          </a:stretch>
        </p:blipFill>
        <p:spPr>
          <a:xfrm>
            <a:off x="1126113" y="-636735"/>
            <a:ext cx="352044" cy="2825505"/>
          </a:xfrm>
          <a:prstGeom prst="rect">
            <a:avLst/>
          </a:prstGeom>
          <a:ln>
            <a:noFill/>
          </a:ln>
        </p:spPr>
      </p:pic>
      <p:pic>
        <p:nvPicPr>
          <p:cNvPr id="20" name="Picture 19" descr="A green and blue circle&#10;&#10;AI-generated content may be incorrect.">
            <a:extLst>
              <a:ext uri="{FF2B5EF4-FFF2-40B4-BE49-F238E27FC236}">
                <a16:creationId xmlns:a16="http://schemas.microsoft.com/office/drawing/2014/main" id="{DA45AFAA-9EC2-EEF6-28E9-D4E3A7DA4FAB}"/>
              </a:ext>
            </a:extLst>
          </p:cNvPr>
          <p:cNvPicPr>
            <a:picLocks noChangeAspect="1"/>
          </p:cNvPicPr>
          <p:nvPr/>
        </p:nvPicPr>
        <p:blipFill>
          <a:blip r:embed="rId5"/>
          <a:stretch>
            <a:fillRect/>
          </a:stretch>
        </p:blipFill>
        <p:spPr>
          <a:xfrm>
            <a:off x="9941937" y="1074345"/>
            <a:ext cx="1123950" cy="1114425"/>
          </a:xfrm>
          <a:prstGeom prst="rect">
            <a:avLst/>
          </a:prstGeom>
          <a:ln>
            <a:noFill/>
          </a:ln>
        </p:spPr>
      </p:pic>
      <p:pic>
        <p:nvPicPr>
          <p:cNvPr id="21" name="Picture 20" descr="A white line drawing of a lock&#10;&#10;AI-generated content may be incorrect.">
            <a:extLst>
              <a:ext uri="{FF2B5EF4-FFF2-40B4-BE49-F238E27FC236}">
                <a16:creationId xmlns:a16="http://schemas.microsoft.com/office/drawing/2014/main" id="{0F1A1138-1466-FEF9-72D5-5F0940A4012B}"/>
              </a:ext>
            </a:extLst>
          </p:cNvPr>
          <p:cNvPicPr>
            <a:picLocks noChangeAspect="1"/>
          </p:cNvPicPr>
          <p:nvPr/>
        </p:nvPicPr>
        <p:blipFill>
          <a:blip r:embed="rId6"/>
          <a:stretch>
            <a:fillRect/>
          </a:stretch>
        </p:blipFill>
        <p:spPr>
          <a:xfrm>
            <a:off x="10089484" y="1224318"/>
            <a:ext cx="828855" cy="814478"/>
          </a:xfrm>
          <a:prstGeom prst="rect">
            <a:avLst/>
          </a:prstGeom>
          <a:ln>
            <a:noFill/>
          </a:ln>
        </p:spPr>
      </p:pic>
      <p:sp>
        <p:nvSpPr>
          <p:cNvPr id="22" name="TextBox 21">
            <a:extLst>
              <a:ext uri="{FF2B5EF4-FFF2-40B4-BE49-F238E27FC236}">
                <a16:creationId xmlns:a16="http://schemas.microsoft.com/office/drawing/2014/main" id="{F7B7E6E4-8D82-BD44-1288-0007F3AD70D8}"/>
              </a:ext>
            </a:extLst>
          </p:cNvPr>
          <p:cNvSpPr txBox="1"/>
          <p:nvPr/>
        </p:nvSpPr>
        <p:spPr>
          <a:xfrm>
            <a:off x="1757710" y="1141841"/>
            <a:ext cx="801197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800" b="0" i="0" u="none" strike="noStrike" kern="0" cap="none" spc="0" normalizeH="0" baseline="0" noProof="0" dirty="0">
              <a:ln>
                <a:noFill/>
              </a:ln>
              <a:solidFill>
                <a:srgbClr val="FFFFFF"/>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err="1">
                <a:ln>
                  <a:noFill/>
                </a:ln>
                <a:solidFill>
                  <a:srgbClr val="92D300"/>
                </a:solidFill>
                <a:effectLst/>
                <a:uLnTx/>
                <a:uFillTx/>
                <a:latin typeface="Montserrat"/>
                <a:cs typeface="Arial"/>
                <a:sym typeface="Arial"/>
              </a:rPr>
              <a:t>Schulungskalender</a:t>
            </a:r>
            <a:endParaRPr kumimoji="0" lang="en-US" sz="1400" b="0" i="0" u="none" strike="noStrike" kern="0" cap="none" spc="0" normalizeH="0" baseline="0" noProof="0" dirty="0">
              <a:ln>
                <a:noFill/>
              </a:ln>
              <a:solidFill>
                <a:srgbClr val="85C101"/>
              </a:solidFill>
              <a:effectLst/>
              <a:uLnTx/>
              <a:uFillTx/>
              <a:latin typeface="Montserrat"/>
              <a:cs typeface="Arial"/>
              <a:sym typeface="Arial"/>
            </a:endParaRPr>
          </a:p>
        </p:txBody>
      </p:sp>
      <p:pic>
        <p:nvPicPr>
          <p:cNvPr id="4" name="Picture 3">
            <a:extLst>
              <a:ext uri="{FF2B5EF4-FFF2-40B4-BE49-F238E27FC236}">
                <a16:creationId xmlns:a16="http://schemas.microsoft.com/office/drawing/2014/main" id="{58E94506-6B75-132A-C7F1-2BBD8E8D918E}"/>
              </a:ext>
            </a:extLst>
          </p:cNvPr>
          <p:cNvPicPr>
            <a:picLocks noChangeAspect="1"/>
          </p:cNvPicPr>
          <p:nvPr/>
        </p:nvPicPr>
        <p:blipFill>
          <a:blip r:embed="rId7"/>
          <a:stretch>
            <a:fillRect/>
          </a:stretch>
        </p:blipFill>
        <p:spPr>
          <a:xfrm>
            <a:off x="2639833" y="2188770"/>
            <a:ext cx="6435427" cy="4545985"/>
          </a:xfrm>
          <a:prstGeom prst="rect">
            <a:avLst/>
          </a:prstGeom>
        </p:spPr>
      </p:pic>
    </p:spTree>
    <p:extLst>
      <p:ext uri="{BB962C8B-B14F-4D97-AF65-F5344CB8AC3E}">
        <p14:creationId xmlns:p14="http://schemas.microsoft.com/office/powerpoint/2010/main" val="392182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E356A0A-9947-980F-968C-E8D54D09F1A7}"/>
              </a:ext>
            </a:extLst>
          </p:cNvPr>
          <p:cNvSpPr>
            <a:spLocks noGrp="1"/>
          </p:cNvSpPr>
          <p:nvPr>
            <p:ph type="title"/>
          </p:nvPr>
        </p:nvSpPr>
        <p:spPr>
          <a:xfrm>
            <a:off x="926956" y="1838693"/>
            <a:ext cx="9200056" cy="905514"/>
          </a:xfrm>
        </p:spPr>
        <p:txBody>
          <a:bodyPr/>
          <a:lstStyle/>
          <a:p>
            <a:r>
              <a:rPr lang="en-US" dirty="0" err="1"/>
              <a:t>Ihr</a:t>
            </a:r>
            <a:r>
              <a:rPr lang="en-US" dirty="0"/>
              <a:t> </a:t>
            </a:r>
            <a:r>
              <a:rPr lang="en-US" dirty="0" err="1"/>
              <a:t>Ansprechpartner</a:t>
            </a:r>
            <a:r>
              <a:rPr lang="en-US" dirty="0"/>
              <a:t>:</a:t>
            </a:r>
            <a:endParaRPr lang="en-DE" dirty="0"/>
          </a:p>
        </p:txBody>
      </p:sp>
      <p:sp>
        <p:nvSpPr>
          <p:cNvPr id="6" name="Text Placeholder 5">
            <a:extLst>
              <a:ext uri="{FF2B5EF4-FFF2-40B4-BE49-F238E27FC236}">
                <a16:creationId xmlns:a16="http://schemas.microsoft.com/office/drawing/2014/main" id="{811E3022-368D-C672-BDAC-BC0FDC33A4B2}"/>
              </a:ext>
            </a:extLst>
          </p:cNvPr>
          <p:cNvSpPr>
            <a:spLocks noGrp="1"/>
          </p:cNvSpPr>
          <p:nvPr>
            <p:ph type="body" sz="quarter" idx="14"/>
          </p:nvPr>
        </p:nvSpPr>
        <p:spPr>
          <a:xfrm>
            <a:off x="926956" y="5096100"/>
            <a:ext cx="7803578" cy="1479629"/>
          </a:xfrm>
        </p:spPr>
        <p:txBody>
          <a:bodyPr/>
          <a:lstStyle/>
          <a:p>
            <a:pPr marL="50800" indent="0">
              <a:buNone/>
            </a:pPr>
            <a:r>
              <a:rPr lang="en-US" sz="1400" dirty="0"/>
              <a:t>Sales and Business Development Manager</a:t>
            </a:r>
          </a:p>
          <a:p>
            <a:pPr marL="50800" indent="0">
              <a:buNone/>
            </a:pPr>
            <a:r>
              <a:rPr lang="en-US" sz="1400" dirty="0" err="1"/>
              <a:t>Telefon</a:t>
            </a:r>
            <a:r>
              <a:rPr lang="en-US" sz="1400" dirty="0"/>
              <a:t>: +49 151 19489081</a:t>
            </a:r>
          </a:p>
          <a:p>
            <a:pPr marL="50800" indent="0">
              <a:buNone/>
            </a:pPr>
            <a:r>
              <a:rPr lang="en-US" sz="1400" dirty="0"/>
              <a:t>E-Mail: </a:t>
            </a:r>
            <a:r>
              <a:rPr lang="en-US" sz="1400" dirty="0">
                <a:hlinkClick r:id="rId2"/>
              </a:rPr>
              <a:t>s.wendland@hirschsecure.de</a:t>
            </a:r>
            <a:endParaRPr lang="en-US" sz="1400" dirty="0"/>
          </a:p>
          <a:p>
            <a:pPr marL="50800" indent="0">
              <a:buNone/>
            </a:pPr>
            <a:r>
              <a:rPr lang="en-US" sz="1400" dirty="0"/>
              <a:t>LinkedIn: </a:t>
            </a:r>
            <a:r>
              <a:rPr lang="en-US" sz="1400" dirty="0">
                <a:hlinkClick r:id="rId3"/>
              </a:rPr>
              <a:t>https://www.linkedin.com/in/s%C3%B6ren-wendland-434908bb/</a:t>
            </a:r>
            <a:endParaRPr lang="en-US" sz="1400" dirty="0"/>
          </a:p>
        </p:txBody>
      </p:sp>
      <p:pic>
        <p:nvPicPr>
          <p:cNvPr id="3" name="Picture 2">
            <a:extLst>
              <a:ext uri="{FF2B5EF4-FFF2-40B4-BE49-F238E27FC236}">
                <a16:creationId xmlns:a16="http://schemas.microsoft.com/office/drawing/2014/main" id="{A955E2CE-8A09-D180-DE64-64E6B46DAA12}"/>
              </a:ext>
            </a:extLst>
          </p:cNvPr>
          <p:cNvPicPr>
            <a:picLocks noChangeAspect="1"/>
          </p:cNvPicPr>
          <p:nvPr/>
        </p:nvPicPr>
        <p:blipFill>
          <a:blip r:embed="rId4"/>
          <a:srcRect l="2017" t="12054" r="7861" b="1880"/>
          <a:stretch>
            <a:fillRect/>
          </a:stretch>
        </p:blipFill>
        <p:spPr>
          <a:xfrm>
            <a:off x="1025719" y="2794369"/>
            <a:ext cx="4850295" cy="2425148"/>
          </a:xfrm>
          <a:prstGeom prst="rect">
            <a:avLst/>
          </a:prstGeom>
        </p:spPr>
      </p:pic>
      <p:pic>
        <p:nvPicPr>
          <p:cNvPr id="8" name="Picture 7" descr="A black background with white letters&#10;&#10;AI-generated content may be incorrect.">
            <a:extLst>
              <a:ext uri="{FF2B5EF4-FFF2-40B4-BE49-F238E27FC236}">
                <a16:creationId xmlns:a16="http://schemas.microsoft.com/office/drawing/2014/main" id="{6AADAB77-4E3B-3418-A827-10777DA57910}"/>
              </a:ext>
            </a:extLst>
          </p:cNvPr>
          <p:cNvPicPr>
            <a:picLocks noChangeAspect="1"/>
          </p:cNvPicPr>
          <p:nvPr/>
        </p:nvPicPr>
        <p:blipFill>
          <a:blip r:embed="rId5"/>
          <a:stretch>
            <a:fillRect/>
          </a:stretch>
        </p:blipFill>
        <p:spPr>
          <a:xfrm>
            <a:off x="1025719" y="1087681"/>
            <a:ext cx="3727032" cy="955676"/>
          </a:xfrm>
          <a:prstGeom prst="rect">
            <a:avLst/>
          </a:prstGeom>
          <a:ln>
            <a:noFill/>
          </a:ln>
        </p:spPr>
      </p:pic>
    </p:spTree>
    <p:extLst>
      <p:ext uri="{BB962C8B-B14F-4D97-AF65-F5344CB8AC3E}">
        <p14:creationId xmlns:p14="http://schemas.microsoft.com/office/powerpoint/2010/main" val="2175290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36831-9AB2-133C-8FB9-0B24F7FCE7BA}"/>
            </a:ext>
          </a:extLst>
        </p:cNvPr>
        <p:cNvGrpSpPr/>
        <p:nvPr/>
      </p:nvGrpSpPr>
      <p:grpSpPr>
        <a:xfrm>
          <a:off x="0" y="0"/>
          <a:ext cx="0" cy="0"/>
          <a:chOff x="0" y="0"/>
          <a:chExt cx="0" cy="0"/>
        </a:xfrm>
      </p:grpSpPr>
      <p:pic>
        <p:nvPicPr>
          <p:cNvPr id="130" name="Picture 54" descr="A green and yellow gradient&#10;&#10;AI-generated content may be incorrect.">
            <a:extLst>
              <a:ext uri="{FF2B5EF4-FFF2-40B4-BE49-F238E27FC236}">
                <a16:creationId xmlns:a16="http://schemas.microsoft.com/office/drawing/2014/main" id="{00B287D7-BA14-F572-AFAC-D8C0010601FC}"/>
              </a:ext>
            </a:extLst>
          </p:cNvPr>
          <p:cNvPicPr>
            <a:picLocks noChangeAspect="1"/>
          </p:cNvPicPr>
          <p:nvPr/>
        </p:nvPicPr>
        <p:blipFill>
          <a:blip r:embed="rId2"/>
          <a:stretch>
            <a:fillRect/>
          </a:stretch>
        </p:blipFill>
        <p:spPr>
          <a:xfrm rot="5400000">
            <a:off x="10231546" y="1385159"/>
            <a:ext cx="1990484" cy="1451209"/>
          </a:xfrm>
          <a:prstGeom prst="rect">
            <a:avLst/>
          </a:prstGeom>
          <a:ln>
            <a:noFill/>
          </a:ln>
        </p:spPr>
      </p:pic>
      <p:sp>
        <p:nvSpPr>
          <p:cNvPr id="125" name="Ellipse 124">
            <a:extLst>
              <a:ext uri="{FF2B5EF4-FFF2-40B4-BE49-F238E27FC236}">
                <a16:creationId xmlns:a16="http://schemas.microsoft.com/office/drawing/2014/main" id="{83E8B1FC-A51A-49A2-9CC0-451DF5ECCF4A}"/>
              </a:ext>
            </a:extLst>
          </p:cNvPr>
          <p:cNvSpPr/>
          <p:nvPr/>
        </p:nvSpPr>
        <p:spPr>
          <a:xfrm>
            <a:off x="10929881" y="3143402"/>
            <a:ext cx="571196" cy="571196"/>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FFFFFF"/>
              </a:solidFill>
              <a:effectLst/>
              <a:uLnTx/>
              <a:uFillTx/>
              <a:latin typeface="Montserrat"/>
              <a:ea typeface="+mn-ea"/>
              <a:cs typeface="+mn-cs"/>
              <a:sym typeface="Arial"/>
            </a:endParaRPr>
          </a:p>
        </p:txBody>
      </p:sp>
      <p:sp>
        <p:nvSpPr>
          <p:cNvPr id="2" name="Title 1">
            <a:extLst>
              <a:ext uri="{FF2B5EF4-FFF2-40B4-BE49-F238E27FC236}">
                <a16:creationId xmlns:a16="http://schemas.microsoft.com/office/drawing/2014/main" id="{97CDF261-1B31-E5F2-522D-62DE743CBCBF}"/>
              </a:ext>
            </a:extLst>
          </p:cNvPr>
          <p:cNvSpPr>
            <a:spLocks noGrp="1"/>
          </p:cNvSpPr>
          <p:nvPr>
            <p:ph type="title"/>
          </p:nvPr>
        </p:nvSpPr>
        <p:spPr/>
        <p:txBody>
          <a:bodyPr/>
          <a:lstStyle/>
          <a:p>
            <a:r>
              <a:rPr lang="en-US" noProof="0"/>
              <a:t>Hirsch Group’s history</a:t>
            </a:r>
          </a:p>
        </p:txBody>
      </p:sp>
      <p:sp>
        <p:nvSpPr>
          <p:cNvPr id="14" name="Text Placeholder 2">
            <a:extLst>
              <a:ext uri="{FF2B5EF4-FFF2-40B4-BE49-F238E27FC236}">
                <a16:creationId xmlns:a16="http://schemas.microsoft.com/office/drawing/2014/main" id="{7AFBDB88-6F40-64D8-B38B-6BEF6119BB58}"/>
              </a:ext>
            </a:extLst>
          </p:cNvPr>
          <p:cNvSpPr txBox="1">
            <a:spLocks/>
          </p:cNvSpPr>
          <p:nvPr/>
        </p:nvSpPr>
        <p:spPr>
          <a:xfrm>
            <a:off x="447919" y="3215714"/>
            <a:ext cx="594332"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92D300"/>
                </a:solidFill>
                <a:effectLst/>
                <a:uLnTx/>
                <a:uFillTx/>
                <a:latin typeface="Montserrat"/>
                <a:sym typeface="Montserrat"/>
              </a:rPr>
              <a:t>2012</a:t>
            </a:r>
          </a:p>
        </p:txBody>
      </p:sp>
      <p:grpSp>
        <p:nvGrpSpPr>
          <p:cNvPr id="32" name="Groupe 31">
            <a:extLst>
              <a:ext uri="{FF2B5EF4-FFF2-40B4-BE49-F238E27FC236}">
                <a16:creationId xmlns:a16="http://schemas.microsoft.com/office/drawing/2014/main" id="{CABEFA49-486A-DAAB-6909-5D00FD0418B3}"/>
              </a:ext>
            </a:extLst>
          </p:cNvPr>
          <p:cNvGrpSpPr/>
          <p:nvPr/>
        </p:nvGrpSpPr>
        <p:grpSpPr>
          <a:xfrm>
            <a:off x="472971" y="3143402"/>
            <a:ext cx="1535872" cy="571196"/>
            <a:chOff x="713249" y="2762605"/>
            <a:chExt cx="1535872" cy="571196"/>
          </a:xfrm>
        </p:grpSpPr>
        <p:pic>
          <p:nvPicPr>
            <p:cNvPr id="7" name="Picture 10" descr="A green and blue circle&#10;&#10;AI-generated content may be incorrect.">
              <a:extLst>
                <a:ext uri="{FF2B5EF4-FFF2-40B4-BE49-F238E27FC236}">
                  <a16:creationId xmlns:a16="http://schemas.microsoft.com/office/drawing/2014/main" id="{791CB4C7-B224-54F2-9502-2ED57CE17F6F}"/>
                </a:ext>
              </a:extLst>
            </p:cNvPr>
            <p:cNvPicPr>
              <a:picLocks noChangeAspect="1"/>
            </p:cNvPicPr>
            <p:nvPr/>
          </p:nvPicPr>
          <p:blipFill>
            <a:blip r:embed="rId3"/>
            <a:stretch>
              <a:fillRect/>
            </a:stretch>
          </p:blipFill>
          <p:spPr>
            <a:xfrm>
              <a:off x="713249" y="2762605"/>
              <a:ext cx="581806" cy="571196"/>
            </a:xfrm>
            <a:prstGeom prst="rect">
              <a:avLst/>
            </a:prstGeom>
            <a:ln>
              <a:noFill/>
            </a:ln>
          </p:spPr>
        </p:pic>
        <p:cxnSp>
          <p:nvCxnSpPr>
            <p:cNvPr id="9" name="Google Shape;449;p10">
              <a:extLst>
                <a:ext uri="{FF2B5EF4-FFF2-40B4-BE49-F238E27FC236}">
                  <a16:creationId xmlns:a16="http://schemas.microsoft.com/office/drawing/2014/main" id="{15932DF7-B96D-2439-F9C8-22DB91C0D41D}"/>
                </a:ext>
              </a:extLst>
            </p:cNvPr>
            <p:cNvCxnSpPr>
              <a:cxnSpLocks/>
            </p:cNvCxnSpPr>
            <p:nvPr/>
          </p:nvCxnSpPr>
          <p:spPr>
            <a:xfrm flipH="1" flipV="1">
              <a:off x="1295055" y="3062335"/>
              <a:ext cx="360000" cy="0"/>
            </a:xfrm>
            <a:prstGeom prst="straightConnector1">
              <a:avLst/>
            </a:prstGeom>
            <a:noFill/>
            <a:ln w="9525" cap="flat" cmpd="sng">
              <a:solidFill>
                <a:schemeClr val="accent4"/>
              </a:solidFill>
              <a:prstDash val="solid"/>
              <a:round/>
              <a:headEnd type="none" w="sm" len="sm"/>
              <a:tailEnd type="none" w="sm" len="sm"/>
            </a:ln>
          </p:spPr>
        </p:cxnSp>
        <p:pic>
          <p:nvPicPr>
            <p:cNvPr id="27" name="Picture 10" descr="A green and blue circle&#10;&#10;AI-generated content may be incorrect.">
              <a:extLst>
                <a:ext uri="{FF2B5EF4-FFF2-40B4-BE49-F238E27FC236}">
                  <a16:creationId xmlns:a16="http://schemas.microsoft.com/office/drawing/2014/main" id="{9128B76D-DCB0-73AC-45F9-78ACD5A22F89}"/>
                </a:ext>
              </a:extLst>
            </p:cNvPr>
            <p:cNvPicPr>
              <a:picLocks noChangeAspect="1"/>
            </p:cNvPicPr>
            <p:nvPr/>
          </p:nvPicPr>
          <p:blipFill>
            <a:blip r:embed="rId3"/>
            <a:stretch>
              <a:fillRect/>
            </a:stretch>
          </p:blipFill>
          <p:spPr>
            <a:xfrm>
              <a:off x="1667315" y="2762605"/>
              <a:ext cx="581806" cy="571196"/>
            </a:xfrm>
            <a:prstGeom prst="rect">
              <a:avLst/>
            </a:prstGeom>
            <a:ln>
              <a:noFill/>
            </a:ln>
          </p:spPr>
        </p:pic>
      </p:grpSp>
      <p:sp>
        <p:nvSpPr>
          <p:cNvPr id="28" name="Text Placeholder 2">
            <a:extLst>
              <a:ext uri="{FF2B5EF4-FFF2-40B4-BE49-F238E27FC236}">
                <a16:creationId xmlns:a16="http://schemas.microsoft.com/office/drawing/2014/main" id="{E7868BD3-8CDC-B905-E2E6-FB16761C6E27}"/>
              </a:ext>
            </a:extLst>
          </p:cNvPr>
          <p:cNvSpPr txBox="1">
            <a:spLocks/>
          </p:cNvSpPr>
          <p:nvPr/>
        </p:nvSpPr>
        <p:spPr>
          <a:xfrm>
            <a:off x="1401985" y="3215714"/>
            <a:ext cx="594332"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FFFFFF"/>
                </a:solidFill>
                <a:effectLst/>
                <a:uLnTx/>
                <a:uFillTx/>
                <a:latin typeface="Montserrat"/>
                <a:sym typeface="Montserrat"/>
              </a:rPr>
              <a:t>2014</a:t>
            </a:r>
          </a:p>
        </p:txBody>
      </p:sp>
      <p:grpSp>
        <p:nvGrpSpPr>
          <p:cNvPr id="38" name="Groupe 37">
            <a:extLst>
              <a:ext uri="{FF2B5EF4-FFF2-40B4-BE49-F238E27FC236}">
                <a16:creationId xmlns:a16="http://schemas.microsoft.com/office/drawing/2014/main" id="{29F85052-17EB-D892-1730-32F1AD0D8E7A}"/>
              </a:ext>
            </a:extLst>
          </p:cNvPr>
          <p:cNvGrpSpPr/>
          <p:nvPr/>
        </p:nvGrpSpPr>
        <p:grpSpPr>
          <a:xfrm>
            <a:off x="2014841" y="3143402"/>
            <a:ext cx="1899349" cy="571196"/>
            <a:chOff x="2255119" y="2762605"/>
            <a:chExt cx="1899349" cy="571196"/>
          </a:xfrm>
        </p:grpSpPr>
        <p:grpSp>
          <p:nvGrpSpPr>
            <p:cNvPr id="33" name="Groupe 32">
              <a:extLst>
                <a:ext uri="{FF2B5EF4-FFF2-40B4-BE49-F238E27FC236}">
                  <a16:creationId xmlns:a16="http://schemas.microsoft.com/office/drawing/2014/main" id="{096C515E-9900-294D-EB26-621F57563342}"/>
                </a:ext>
              </a:extLst>
            </p:cNvPr>
            <p:cNvGrpSpPr/>
            <p:nvPr/>
          </p:nvGrpSpPr>
          <p:grpSpPr>
            <a:xfrm>
              <a:off x="2618596" y="2762605"/>
              <a:ext cx="1535872" cy="571196"/>
              <a:chOff x="713249" y="2762605"/>
              <a:chExt cx="1535872" cy="571196"/>
            </a:xfrm>
          </p:grpSpPr>
          <p:pic>
            <p:nvPicPr>
              <p:cNvPr id="34" name="Picture 10" descr="A green and blue circle&#10;&#10;AI-generated content may be incorrect.">
                <a:extLst>
                  <a:ext uri="{FF2B5EF4-FFF2-40B4-BE49-F238E27FC236}">
                    <a16:creationId xmlns:a16="http://schemas.microsoft.com/office/drawing/2014/main" id="{1B8F3CBB-BC53-B7CE-ABFD-4C2F6EFC6DB6}"/>
                  </a:ext>
                </a:extLst>
              </p:cNvPr>
              <p:cNvPicPr>
                <a:picLocks noChangeAspect="1"/>
              </p:cNvPicPr>
              <p:nvPr/>
            </p:nvPicPr>
            <p:blipFill>
              <a:blip r:embed="rId3"/>
              <a:stretch>
                <a:fillRect/>
              </a:stretch>
            </p:blipFill>
            <p:spPr>
              <a:xfrm>
                <a:off x="713249" y="2762605"/>
                <a:ext cx="581806" cy="571196"/>
              </a:xfrm>
              <a:prstGeom prst="rect">
                <a:avLst/>
              </a:prstGeom>
              <a:ln>
                <a:noFill/>
              </a:ln>
            </p:spPr>
          </p:pic>
          <p:cxnSp>
            <p:nvCxnSpPr>
              <p:cNvPr id="35" name="Google Shape;449;p10">
                <a:extLst>
                  <a:ext uri="{FF2B5EF4-FFF2-40B4-BE49-F238E27FC236}">
                    <a16:creationId xmlns:a16="http://schemas.microsoft.com/office/drawing/2014/main" id="{0ECC2758-E6DF-C078-B37B-416F980F0F08}"/>
                  </a:ext>
                </a:extLst>
              </p:cNvPr>
              <p:cNvCxnSpPr>
                <a:cxnSpLocks/>
              </p:cNvCxnSpPr>
              <p:nvPr/>
            </p:nvCxnSpPr>
            <p:spPr>
              <a:xfrm flipH="1" flipV="1">
                <a:off x="1301317" y="3042845"/>
                <a:ext cx="360000" cy="0"/>
              </a:xfrm>
              <a:prstGeom prst="straightConnector1">
                <a:avLst/>
              </a:prstGeom>
              <a:noFill/>
              <a:ln w="9525" cap="flat" cmpd="sng">
                <a:solidFill>
                  <a:schemeClr val="accent4"/>
                </a:solidFill>
                <a:prstDash val="solid"/>
                <a:round/>
                <a:headEnd type="none" w="sm" len="sm"/>
                <a:tailEnd type="none" w="sm" len="sm"/>
              </a:ln>
            </p:spPr>
          </p:cxnSp>
          <p:pic>
            <p:nvPicPr>
              <p:cNvPr id="36" name="Picture 10" descr="A green and blue circle&#10;&#10;AI-generated content may be incorrect.">
                <a:extLst>
                  <a:ext uri="{FF2B5EF4-FFF2-40B4-BE49-F238E27FC236}">
                    <a16:creationId xmlns:a16="http://schemas.microsoft.com/office/drawing/2014/main" id="{6E915FAB-9B8D-E78A-5BD9-890E4D0EE6C3}"/>
                  </a:ext>
                </a:extLst>
              </p:cNvPr>
              <p:cNvPicPr>
                <a:picLocks noChangeAspect="1"/>
              </p:cNvPicPr>
              <p:nvPr/>
            </p:nvPicPr>
            <p:blipFill>
              <a:blip r:embed="rId3"/>
              <a:stretch>
                <a:fillRect/>
              </a:stretch>
            </p:blipFill>
            <p:spPr>
              <a:xfrm>
                <a:off x="1667315" y="2762605"/>
                <a:ext cx="581806" cy="571196"/>
              </a:xfrm>
              <a:prstGeom prst="rect">
                <a:avLst/>
              </a:prstGeom>
              <a:ln>
                <a:noFill/>
              </a:ln>
            </p:spPr>
          </p:pic>
        </p:grpSp>
        <p:cxnSp>
          <p:nvCxnSpPr>
            <p:cNvPr id="37" name="Google Shape;449;p10">
              <a:extLst>
                <a:ext uri="{FF2B5EF4-FFF2-40B4-BE49-F238E27FC236}">
                  <a16:creationId xmlns:a16="http://schemas.microsoft.com/office/drawing/2014/main" id="{52330D3A-9B40-5C8B-0F4A-EFD86C19D45A}"/>
                </a:ext>
              </a:extLst>
            </p:cNvPr>
            <p:cNvCxnSpPr>
              <a:cxnSpLocks/>
            </p:cNvCxnSpPr>
            <p:nvPr/>
          </p:nvCxnSpPr>
          <p:spPr>
            <a:xfrm flipH="1" flipV="1">
              <a:off x="2255119" y="3053561"/>
              <a:ext cx="360000" cy="0"/>
            </a:xfrm>
            <a:prstGeom prst="straightConnector1">
              <a:avLst/>
            </a:prstGeom>
            <a:noFill/>
            <a:ln w="9525" cap="flat" cmpd="sng">
              <a:solidFill>
                <a:schemeClr val="accent4"/>
              </a:solidFill>
              <a:prstDash val="solid"/>
              <a:round/>
              <a:headEnd type="none" w="sm" len="sm"/>
              <a:tailEnd type="none" w="sm" len="sm"/>
            </a:ln>
          </p:spPr>
        </p:cxnSp>
      </p:grpSp>
      <p:grpSp>
        <p:nvGrpSpPr>
          <p:cNvPr id="39" name="Groupe 38">
            <a:extLst>
              <a:ext uri="{FF2B5EF4-FFF2-40B4-BE49-F238E27FC236}">
                <a16:creationId xmlns:a16="http://schemas.microsoft.com/office/drawing/2014/main" id="{ED761D67-35F2-AB7A-5E05-893EFAAEB5F4}"/>
              </a:ext>
            </a:extLst>
          </p:cNvPr>
          <p:cNvGrpSpPr/>
          <p:nvPr/>
        </p:nvGrpSpPr>
        <p:grpSpPr>
          <a:xfrm>
            <a:off x="3914190" y="3143402"/>
            <a:ext cx="1899349" cy="571196"/>
            <a:chOff x="2255119" y="2762605"/>
            <a:chExt cx="1899349" cy="571196"/>
          </a:xfrm>
        </p:grpSpPr>
        <p:grpSp>
          <p:nvGrpSpPr>
            <p:cNvPr id="40" name="Groupe 39">
              <a:extLst>
                <a:ext uri="{FF2B5EF4-FFF2-40B4-BE49-F238E27FC236}">
                  <a16:creationId xmlns:a16="http://schemas.microsoft.com/office/drawing/2014/main" id="{7FB3EC72-2588-CB02-C605-B9366131895A}"/>
                </a:ext>
              </a:extLst>
            </p:cNvPr>
            <p:cNvGrpSpPr/>
            <p:nvPr/>
          </p:nvGrpSpPr>
          <p:grpSpPr>
            <a:xfrm>
              <a:off x="2618596" y="2762605"/>
              <a:ext cx="1535872" cy="571196"/>
              <a:chOff x="713249" y="2762605"/>
              <a:chExt cx="1535872" cy="571196"/>
            </a:xfrm>
          </p:grpSpPr>
          <p:pic>
            <p:nvPicPr>
              <p:cNvPr id="42" name="Picture 10" descr="A green and blue circle&#10;&#10;AI-generated content may be incorrect.">
                <a:extLst>
                  <a:ext uri="{FF2B5EF4-FFF2-40B4-BE49-F238E27FC236}">
                    <a16:creationId xmlns:a16="http://schemas.microsoft.com/office/drawing/2014/main" id="{F9A103B7-AE47-17A5-9368-3AAD08C993B6}"/>
                  </a:ext>
                </a:extLst>
              </p:cNvPr>
              <p:cNvPicPr>
                <a:picLocks noChangeAspect="1"/>
              </p:cNvPicPr>
              <p:nvPr/>
            </p:nvPicPr>
            <p:blipFill>
              <a:blip r:embed="rId3"/>
              <a:stretch>
                <a:fillRect/>
              </a:stretch>
            </p:blipFill>
            <p:spPr>
              <a:xfrm>
                <a:off x="713249" y="2762605"/>
                <a:ext cx="581806" cy="571196"/>
              </a:xfrm>
              <a:prstGeom prst="rect">
                <a:avLst/>
              </a:prstGeom>
              <a:ln>
                <a:noFill/>
              </a:ln>
            </p:spPr>
          </p:pic>
          <p:cxnSp>
            <p:nvCxnSpPr>
              <p:cNvPr id="43" name="Google Shape;449;p10">
                <a:extLst>
                  <a:ext uri="{FF2B5EF4-FFF2-40B4-BE49-F238E27FC236}">
                    <a16:creationId xmlns:a16="http://schemas.microsoft.com/office/drawing/2014/main" id="{BA21BBFF-0F4D-53B2-FA77-83B63610671B}"/>
                  </a:ext>
                </a:extLst>
              </p:cNvPr>
              <p:cNvCxnSpPr>
                <a:cxnSpLocks/>
              </p:cNvCxnSpPr>
              <p:nvPr/>
            </p:nvCxnSpPr>
            <p:spPr>
              <a:xfrm flipH="1" flipV="1">
                <a:off x="1301317" y="3042845"/>
                <a:ext cx="360000" cy="0"/>
              </a:xfrm>
              <a:prstGeom prst="straightConnector1">
                <a:avLst/>
              </a:prstGeom>
              <a:noFill/>
              <a:ln w="9525" cap="flat" cmpd="sng">
                <a:solidFill>
                  <a:schemeClr val="accent4"/>
                </a:solidFill>
                <a:prstDash val="solid"/>
                <a:round/>
                <a:headEnd type="none" w="sm" len="sm"/>
                <a:tailEnd type="none" w="sm" len="sm"/>
              </a:ln>
            </p:spPr>
          </p:cxnSp>
          <p:pic>
            <p:nvPicPr>
              <p:cNvPr id="44" name="Picture 10" descr="A green and blue circle&#10;&#10;AI-generated content may be incorrect.">
                <a:extLst>
                  <a:ext uri="{FF2B5EF4-FFF2-40B4-BE49-F238E27FC236}">
                    <a16:creationId xmlns:a16="http://schemas.microsoft.com/office/drawing/2014/main" id="{BC47800F-BC69-AEC1-5362-836C074C025A}"/>
                  </a:ext>
                </a:extLst>
              </p:cNvPr>
              <p:cNvPicPr>
                <a:picLocks noChangeAspect="1"/>
              </p:cNvPicPr>
              <p:nvPr/>
            </p:nvPicPr>
            <p:blipFill>
              <a:blip r:embed="rId3"/>
              <a:stretch>
                <a:fillRect/>
              </a:stretch>
            </p:blipFill>
            <p:spPr>
              <a:xfrm>
                <a:off x="1667315" y="2762605"/>
                <a:ext cx="581806" cy="571196"/>
              </a:xfrm>
              <a:prstGeom prst="rect">
                <a:avLst/>
              </a:prstGeom>
              <a:ln>
                <a:noFill/>
              </a:ln>
            </p:spPr>
          </p:pic>
        </p:grpSp>
        <p:cxnSp>
          <p:nvCxnSpPr>
            <p:cNvPr id="41" name="Google Shape;449;p10">
              <a:extLst>
                <a:ext uri="{FF2B5EF4-FFF2-40B4-BE49-F238E27FC236}">
                  <a16:creationId xmlns:a16="http://schemas.microsoft.com/office/drawing/2014/main" id="{D7CDD842-E878-FA40-F3F7-8662A30102A6}"/>
                </a:ext>
              </a:extLst>
            </p:cNvPr>
            <p:cNvCxnSpPr>
              <a:cxnSpLocks/>
            </p:cNvCxnSpPr>
            <p:nvPr/>
          </p:nvCxnSpPr>
          <p:spPr>
            <a:xfrm flipH="1" flipV="1">
              <a:off x="2255119" y="3053561"/>
              <a:ext cx="360000" cy="0"/>
            </a:xfrm>
            <a:prstGeom prst="straightConnector1">
              <a:avLst/>
            </a:prstGeom>
            <a:noFill/>
            <a:ln w="9525" cap="flat" cmpd="sng">
              <a:solidFill>
                <a:schemeClr val="accent4"/>
              </a:solidFill>
              <a:prstDash val="solid"/>
              <a:round/>
              <a:headEnd type="none" w="sm" len="sm"/>
              <a:tailEnd type="none" w="sm" len="sm"/>
            </a:ln>
          </p:spPr>
        </p:cxnSp>
      </p:grpSp>
      <p:grpSp>
        <p:nvGrpSpPr>
          <p:cNvPr id="45" name="Groupe 44">
            <a:extLst>
              <a:ext uri="{FF2B5EF4-FFF2-40B4-BE49-F238E27FC236}">
                <a16:creationId xmlns:a16="http://schemas.microsoft.com/office/drawing/2014/main" id="{BBE90C3F-F97A-D17C-5FF5-2A9BA3E2FB8C}"/>
              </a:ext>
            </a:extLst>
          </p:cNvPr>
          <p:cNvGrpSpPr/>
          <p:nvPr/>
        </p:nvGrpSpPr>
        <p:grpSpPr>
          <a:xfrm>
            <a:off x="5813539" y="3143402"/>
            <a:ext cx="1899349" cy="571196"/>
            <a:chOff x="2255119" y="2762605"/>
            <a:chExt cx="1899349" cy="571196"/>
          </a:xfrm>
        </p:grpSpPr>
        <p:grpSp>
          <p:nvGrpSpPr>
            <p:cNvPr id="46" name="Groupe 45">
              <a:extLst>
                <a:ext uri="{FF2B5EF4-FFF2-40B4-BE49-F238E27FC236}">
                  <a16:creationId xmlns:a16="http://schemas.microsoft.com/office/drawing/2014/main" id="{EE2A7CE4-BC1B-1550-B90A-8D9320DD64E7}"/>
                </a:ext>
              </a:extLst>
            </p:cNvPr>
            <p:cNvGrpSpPr/>
            <p:nvPr/>
          </p:nvGrpSpPr>
          <p:grpSpPr>
            <a:xfrm>
              <a:off x="2618596" y="2762605"/>
              <a:ext cx="1535872" cy="571196"/>
              <a:chOff x="713249" y="2762605"/>
              <a:chExt cx="1535872" cy="571196"/>
            </a:xfrm>
          </p:grpSpPr>
          <p:pic>
            <p:nvPicPr>
              <p:cNvPr id="48" name="Picture 10" descr="A green and blue circle&#10;&#10;AI-generated content may be incorrect.">
                <a:extLst>
                  <a:ext uri="{FF2B5EF4-FFF2-40B4-BE49-F238E27FC236}">
                    <a16:creationId xmlns:a16="http://schemas.microsoft.com/office/drawing/2014/main" id="{9F8E6840-CF3B-5693-2B05-0D27E3333C85}"/>
                  </a:ext>
                </a:extLst>
              </p:cNvPr>
              <p:cNvPicPr>
                <a:picLocks noChangeAspect="1"/>
              </p:cNvPicPr>
              <p:nvPr/>
            </p:nvPicPr>
            <p:blipFill>
              <a:blip r:embed="rId3"/>
              <a:stretch>
                <a:fillRect/>
              </a:stretch>
            </p:blipFill>
            <p:spPr>
              <a:xfrm>
                <a:off x="713249" y="2762605"/>
                <a:ext cx="581806" cy="571196"/>
              </a:xfrm>
              <a:prstGeom prst="rect">
                <a:avLst/>
              </a:prstGeom>
              <a:ln>
                <a:noFill/>
              </a:ln>
            </p:spPr>
          </p:pic>
          <p:cxnSp>
            <p:nvCxnSpPr>
              <p:cNvPr id="49" name="Google Shape;449;p10">
                <a:extLst>
                  <a:ext uri="{FF2B5EF4-FFF2-40B4-BE49-F238E27FC236}">
                    <a16:creationId xmlns:a16="http://schemas.microsoft.com/office/drawing/2014/main" id="{C7F9F21E-BE07-1FDE-4F80-FABEF7E25A78}"/>
                  </a:ext>
                </a:extLst>
              </p:cNvPr>
              <p:cNvCxnSpPr>
                <a:cxnSpLocks/>
              </p:cNvCxnSpPr>
              <p:nvPr/>
            </p:nvCxnSpPr>
            <p:spPr>
              <a:xfrm flipH="1" flipV="1">
                <a:off x="1301317" y="3042845"/>
                <a:ext cx="360000" cy="0"/>
              </a:xfrm>
              <a:prstGeom prst="straightConnector1">
                <a:avLst/>
              </a:prstGeom>
              <a:noFill/>
              <a:ln w="9525" cap="flat" cmpd="sng">
                <a:solidFill>
                  <a:schemeClr val="accent4"/>
                </a:solidFill>
                <a:prstDash val="solid"/>
                <a:round/>
                <a:headEnd type="none" w="sm" len="sm"/>
                <a:tailEnd type="none" w="sm" len="sm"/>
              </a:ln>
            </p:spPr>
          </p:cxnSp>
          <p:pic>
            <p:nvPicPr>
              <p:cNvPr id="50" name="Picture 10" descr="A green and blue circle&#10;&#10;AI-generated content may be incorrect.">
                <a:extLst>
                  <a:ext uri="{FF2B5EF4-FFF2-40B4-BE49-F238E27FC236}">
                    <a16:creationId xmlns:a16="http://schemas.microsoft.com/office/drawing/2014/main" id="{16BDF90A-99E5-7E40-3C39-8A8FF67C4831}"/>
                  </a:ext>
                </a:extLst>
              </p:cNvPr>
              <p:cNvPicPr>
                <a:picLocks noChangeAspect="1"/>
              </p:cNvPicPr>
              <p:nvPr/>
            </p:nvPicPr>
            <p:blipFill>
              <a:blip r:embed="rId3"/>
              <a:stretch>
                <a:fillRect/>
              </a:stretch>
            </p:blipFill>
            <p:spPr>
              <a:xfrm>
                <a:off x="1667315" y="2762605"/>
                <a:ext cx="581806" cy="571196"/>
              </a:xfrm>
              <a:prstGeom prst="rect">
                <a:avLst/>
              </a:prstGeom>
              <a:ln>
                <a:noFill/>
              </a:ln>
            </p:spPr>
          </p:pic>
        </p:grpSp>
        <p:cxnSp>
          <p:nvCxnSpPr>
            <p:cNvPr id="47" name="Google Shape;449;p10">
              <a:extLst>
                <a:ext uri="{FF2B5EF4-FFF2-40B4-BE49-F238E27FC236}">
                  <a16:creationId xmlns:a16="http://schemas.microsoft.com/office/drawing/2014/main" id="{0DDA4648-39B9-8B57-7F21-A1FDEB23E4B1}"/>
                </a:ext>
              </a:extLst>
            </p:cNvPr>
            <p:cNvCxnSpPr>
              <a:cxnSpLocks/>
            </p:cNvCxnSpPr>
            <p:nvPr/>
          </p:nvCxnSpPr>
          <p:spPr>
            <a:xfrm flipH="1" flipV="1">
              <a:off x="2255119" y="3053561"/>
              <a:ext cx="360000" cy="0"/>
            </a:xfrm>
            <a:prstGeom prst="straightConnector1">
              <a:avLst/>
            </a:prstGeom>
            <a:noFill/>
            <a:ln w="9525" cap="flat" cmpd="sng">
              <a:solidFill>
                <a:schemeClr val="accent4"/>
              </a:solidFill>
              <a:prstDash val="solid"/>
              <a:round/>
              <a:headEnd type="none" w="sm" len="sm"/>
              <a:tailEnd type="none" w="sm" len="sm"/>
            </a:ln>
          </p:spPr>
        </p:cxnSp>
      </p:grpSp>
      <p:grpSp>
        <p:nvGrpSpPr>
          <p:cNvPr id="51" name="Groupe 50">
            <a:extLst>
              <a:ext uri="{FF2B5EF4-FFF2-40B4-BE49-F238E27FC236}">
                <a16:creationId xmlns:a16="http://schemas.microsoft.com/office/drawing/2014/main" id="{7B8556B3-C8EF-7F08-A94D-093C4193DB7E}"/>
              </a:ext>
            </a:extLst>
          </p:cNvPr>
          <p:cNvGrpSpPr/>
          <p:nvPr/>
        </p:nvGrpSpPr>
        <p:grpSpPr>
          <a:xfrm>
            <a:off x="7712888" y="3143402"/>
            <a:ext cx="1899349" cy="571196"/>
            <a:chOff x="2255119" y="2762605"/>
            <a:chExt cx="1899349" cy="571196"/>
          </a:xfrm>
        </p:grpSpPr>
        <p:grpSp>
          <p:nvGrpSpPr>
            <p:cNvPr id="52" name="Groupe 51">
              <a:extLst>
                <a:ext uri="{FF2B5EF4-FFF2-40B4-BE49-F238E27FC236}">
                  <a16:creationId xmlns:a16="http://schemas.microsoft.com/office/drawing/2014/main" id="{1A3BD3F7-26FB-1C77-ACEA-7EA2D37A45A8}"/>
                </a:ext>
              </a:extLst>
            </p:cNvPr>
            <p:cNvGrpSpPr/>
            <p:nvPr/>
          </p:nvGrpSpPr>
          <p:grpSpPr>
            <a:xfrm>
              <a:off x="2618596" y="2762605"/>
              <a:ext cx="1535872" cy="571196"/>
              <a:chOff x="713249" y="2762605"/>
              <a:chExt cx="1535872" cy="571196"/>
            </a:xfrm>
          </p:grpSpPr>
          <p:pic>
            <p:nvPicPr>
              <p:cNvPr id="54" name="Picture 10" descr="A green and blue circle&#10;&#10;AI-generated content may be incorrect.">
                <a:extLst>
                  <a:ext uri="{FF2B5EF4-FFF2-40B4-BE49-F238E27FC236}">
                    <a16:creationId xmlns:a16="http://schemas.microsoft.com/office/drawing/2014/main" id="{0EF8F5BC-B053-02D9-699D-0D60C965AD26}"/>
                  </a:ext>
                </a:extLst>
              </p:cNvPr>
              <p:cNvPicPr>
                <a:picLocks noChangeAspect="1"/>
              </p:cNvPicPr>
              <p:nvPr/>
            </p:nvPicPr>
            <p:blipFill>
              <a:blip r:embed="rId3"/>
              <a:stretch>
                <a:fillRect/>
              </a:stretch>
            </p:blipFill>
            <p:spPr>
              <a:xfrm>
                <a:off x="713249" y="2762605"/>
                <a:ext cx="581806" cy="571196"/>
              </a:xfrm>
              <a:prstGeom prst="rect">
                <a:avLst/>
              </a:prstGeom>
              <a:ln>
                <a:noFill/>
              </a:ln>
            </p:spPr>
          </p:pic>
          <p:cxnSp>
            <p:nvCxnSpPr>
              <p:cNvPr id="55" name="Google Shape;449;p10">
                <a:extLst>
                  <a:ext uri="{FF2B5EF4-FFF2-40B4-BE49-F238E27FC236}">
                    <a16:creationId xmlns:a16="http://schemas.microsoft.com/office/drawing/2014/main" id="{8FFDC9FB-EBEC-1153-37EB-FFA2D0605447}"/>
                  </a:ext>
                </a:extLst>
              </p:cNvPr>
              <p:cNvCxnSpPr>
                <a:cxnSpLocks/>
              </p:cNvCxnSpPr>
              <p:nvPr/>
            </p:nvCxnSpPr>
            <p:spPr>
              <a:xfrm flipH="1" flipV="1">
                <a:off x="1301317" y="3042845"/>
                <a:ext cx="360000" cy="0"/>
              </a:xfrm>
              <a:prstGeom prst="straightConnector1">
                <a:avLst/>
              </a:prstGeom>
              <a:noFill/>
              <a:ln w="9525" cap="flat" cmpd="sng">
                <a:solidFill>
                  <a:schemeClr val="accent4"/>
                </a:solidFill>
                <a:prstDash val="solid"/>
                <a:round/>
                <a:headEnd type="none" w="sm" len="sm"/>
                <a:tailEnd type="none" w="sm" len="sm"/>
              </a:ln>
            </p:spPr>
          </p:cxnSp>
          <p:pic>
            <p:nvPicPr>
              <p:cNvPr id="56" name="Picture 10" descr="A green and blue circle&#10;&#10;AI-generated content may be incorrect.">
                <a:extLst>
                  <a:ext uri="{FF2B5EF4-FFF2-40B4-BE49-F238E27FC236}">
                    <a16:creationId xmlns:a16="http://schemas.microsoft.com/office/drawing/2014/main" id="{D3F49753-9E7E-3B87-2535-01B39AB82B61}"/>
                  </a:ext>
                </a:extLst>
              </p:cNvPr>
              <p:cNvPicPr>
                <a:picLocks noChangeAspect="1"/>
              </p:cNvPicPr>
              <p:nvPr/>
            </p:nvPicPr>
            <p:blipFill>
              <a:blip r:embed="rId3"/>
              <a:stretch>
                <a:fillRect/>
              </a:stretch>
            </p:blipFill>
            <p:spPr>
              <a:xfrm>
                <a:off x="1667315" y="2762605"/>
                <a:ext cx="581806" cy="571196"/>
              </a:xfrm>
              <a:prstGeom prst="rect">
                <a:avLst/>
              </a:prstGeom>
              <a:ln>
                <a:noFill/>
              </a:ln>
            </p:spPr>
          </p:pic>
        </p:grpSp>
        <p:cxnSp>
          <p:nvCxnSpPr>
            <p:cNvPr id="53" name="Google Shape;449;p10">
              <a:extLst>
                <a:ext uri="{FF2B5EF4-FFF2-40B4-BE49-F238E27FC236}">
                  <a16:creationId xmlns:a16="http://schemas.microsoft.com/office/drawing/2014/main" id="{EC20017E-7A81-9CAE-EB5F-29E39010E569}"/>
                </a:ext>
              </a:extLst>
            </p:cNvPr>
            <p:cNvCxnSpPr>
              <a:cxnSpLocks/>
            </p:cNvCxnSpPr>
            <p:nvPr/>
          </p:nvCxnSpPr>
          <p:spPr>
            <a:xfrm flipH="1" flipV="1">
              <a:off x="2255119" y="3053561"/>
              <a:ext cx="360000" cy="0"/>
            </a:xfrm>
            <a:prstGeom prst="straightConnector1">
              <a:avLst/>
            </a:prstGeom>
            <a:noFill/>
            <a:ln w="9525" cap="flat" cmpd="sng">
              <a:solidFill>
                <a:schemeClr val="accent4"/>
              </a:solidFill>
              <a:prstDash val="solid"/>
              <a:round/>
              <a:headEnd type="none" w="sm" len="sm"/>
              <a:tailEnd type="none" w="sm" len="sm"/>
            </a:ln>
          </p:spPr>
        </p:cxnSp>
      </p:grpSp>
      <p:sp>
        <p:nvSpPr>
          <p:cNvPr id="57" name="Text Placeholder 2">
            <a:extLst>
              <a:ext uri="{FF2B5EF4-FFF2-40B4-BE49-F238E27FC236}">
                <a16:creationId xmlns:a16="http://schemas.microsoft.com/office/drawing/2014/main" id="{54890A03-6E98-8594-3E61-1FDC1ECBD523}"/>
              </a:ext>
            </a:extLst>
          </p:cNvPr>
          <p:cNvSpPr txBox="1">
            <a:spLocks/>
          </p:cNvSpPr>
          <p:nvPr/>
        </p:nvSpPr>
        <p:spPr>
          <a:xfrm>
            <a:off x="2365792" y="3215714"/>
            <a:ext cx="587538"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FFFFFF"/>
                </a:solidFill>
                <a:effectLst/>
                <a:uLnTx/>
                <a:uFillTx/>
                <a:latin typeface="Montserrat"/>
                <a:sym typeface="Montserrat"/>
              </a:rPr>
              <a:t>2016</a:t>
            </a:r>
          </a:p>
        </p:txBody>
      </p:sp>
      <p:sp>
        <p:nvSpPr>
          <p:cNvPr id="58" name="Text Placeholder 2">
            <a:extLst>
              <a:ext uri="{FF2B5EF4-FFF2-40B4-BE49-F238E27FC236}">
                <a16:creationId xmlns:a16="http://schemas.microsoft.com/office/drawing/2014/main" id="{43FA21AE-8229-8EFC-31B4-4E4214523CCD}"/>
              </a:ext>
            </a:extLst>
          </p:cNvPr>
          <p:cNvSpPr txBox="1">
            <a:spLocks/>
          </p:cNvSpPr>
          <p:nvPr/>
        </p:nvSpPr>
        <p:spPr>
          <a:xfrm>
            <a:off x="3313696" y="3215714"/>
            <a:ext cx="587538"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FFFFFF"/>
                </a:solidFill>
                <a:effectLst/>
                <a:uLnTx/>
                <a:uFillTx/>
                <a:latin typeface="Montserrat"/>
                <a:sym typeface="Montserrat"/>
              </a:rPr>
              <a:t>2017</a:t>
            </a:r>
          </a:p>
        </p:txBody>
      </p:sp>
      <p:sp>
        <p:nvSpPr>
          <p:cNvPr id="59" name="Text Placeholder 2">
            <a:extLst>
              <a:ext uri="{FF2B5EF4-FFF2-40B4-BE49-F238E27FC236}">
                <a16:creationId xmlns:a16="http://schemas.microsoft.com/office/drawing/2014/main" id="{7E59C72F-12B4-9A42-2622-D30AC671792A}"/>
              </a:ext>
            </a:extLst>
          </p:cNvPr>
          <p:cNvSpPr txBox="1">
            <a:spLocks/>
          </p:cNvSpPr>
          <p:nvPr/>
        </p:nvSpPr>
        <p:spPr>
          <a:xfrm>
            <a:off x="4254928" y="3215714"/>
            <a:ext cx="627284"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FFFFFF"/>
                </a:solidFill>
                <a:effectLst/>
                <a:uLnTx/>
                <a:uFillTx/>
                <a:latin typeface="Montserrat"/>
                <a:sym typeface="Montserrat"/>
              </a:rPr>
              <a:t>2018</a:t>
            </a:r>
          </a:p>
        </p:txBody>
      </p:sp>
      <p:sp>
        <p:nvSpPr>
          <p:cNvPr id="60" name="Text Placeholder 2">
            <a:extLst>
              <a:ext uri="{FF2B5EF4-FFF2-40B4-BE49-F238E27FC236}">
                <a16:creationId xmlns:a16="http://schemas.microsoft.com/office/drawing/2014/main" id="{48B74E2D-4120-10C0-F562-19F2FB54C8FB}"/>
              </a:ext>
            </a:extLst>
          </p:cNvPr>
          <p:cNvSpPr txBox="1">
            <a:spLocks/>
          </p:cNvSpPr>
          <p:nvPr/>
        </p:nvSpPr>
        <p:spPr>
          <a:xfrm>
            <a:off x="5177472" y="3215714"/>
            <a:ext cx="627284"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FFFFFF"/>
                </a:solidFill>
                <a:effectLst/>
                <a:uLnTx/>
                <a:uFillTx/>
                <a:latin typeface="Montserrat"/>
                <a:sym typeface="Montserrat"/>
              </a:rPr>
              <a:t>2019</a:t>
            </a:r>
          </a:p>
        </p:txBody>
      </p:sp>
      <p:sp>
        <p:nvSpPr>
          <p:cNvPr id="61" name="Text Placeholder 2">
            <a:extLst>
              <a:ext uri="{FF2B5EF4-FFF2-40B4-BE49-F238E27FC236}">
                <a16:creationId xmlns:a16="http://schemas.microsoft.com/office/drawing/2014/main" id="{7C3130FD-05BC-1802-347E-D54BFFF326D6}"/>
              </a:ext>
            </a:extLst>
          </p:cNvPr>
          <p:cNvSpPr txBox="1">
            <a:spLocks/>
          </p:cNvSpPr>
          <p:nvPr/>
        </p:nvSpPr>
        <p:spPr>
          <a:xfrm>
            <a:off x="6143564" y="3215714"/>
            <a:ext cx="627284"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FFFFFF"/>
                </a:solidFill>
                <a:effectLst/>
                <a:uLnTx/>
                <a:uFillTx/>
                <a:latin typeface="Montserrat"/>
                <a:sym typeface="Montserrat"/>
              </a:rPr>
              <a:t>2020</a:t>
            </a:r>
          </a:p>
        </p:txBody>
      </p:sp>
      <p:sp>
        <p:nvSpPr>
          <p:cNvPr id="62" name="Text Placeholder 2">
            <a:extLst>
              <a:ext uri="{FF2B5EF4-FFF2-40B4-BE49-F238E27FC236}">
                <a16:creationId xmlns:a16="http://schemas.microsoft.com/office/drawing/2014/main" id="{4FA3779B-414F-1659-354F-A23617680DDC}"/>
              </a:ext>
            </a:extLst>
          </p:cNvPr>
          <p:cNvSpPr txBox="1">
            <a:spLocks/>
          </p:cNvSpPr>
          <p:nvPr/>
        </p:nvSpPr>
        <p:spPr>
          <a:xfrm>
            <a:off x="7108343" y="3215714"/>
            <a:ext cx="627284"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FFFFFF"/>
                </a:solidFill>
                <a:effectLst/>
                <a:uLnTx/>
                <a:uFillTx/>
                <a:latin typeface="Montserrat"/>
                <a:sym typeface="Montserrat"/>
              </a:rPr>
              <a:t>2021</a:t>
            </a:r>
          </a:p>
        </p:txBody>
      </p:sp>
      <p:sp>
        <p:nvSpPr>
          <p:cNvPr id="63" name="Text Placeholder 2">
            <a:extLst>
              <a:ext uri="{FF2B5EF4-FFF2-40B4-BE49-F238E27FC236}">
                <a16:creationId xmlns:a16="http://schemas.microsoft.com/office/drawing/2014/main" id="{69BCE729-7257-958C-C5AE-B09300688A17}"/>
              </a:ext>
            </a:extLst>
          </p:cNvPr>
          <p:cNvSpPr txBox="1">
            <a:spLocks/>
          </p:cNvSpPr>
          <p:nvPr/>
        </p:nvSpPr>
        <p:spPr>
          <a:xfrm>
            <a:off x="8039357" y="3215714"/>
            <a:ext cx="627284"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FFFFFF"/>
                </a:solidFill>
                <a:effectLst/>
                <a:uLnTx/>
                <a:uFillTx/>
                <a:latin typeface="Montserrat"/>
                <a:sym typeface="Montserrat"/>
              </a:rPr>
              <a:t>2022</a:t>
            </a:r>
          </a:p>
        </p:txBody>
      </p:sp>
      <p:sp>
        <p:nvSpPr>
          <p:cNvPr id="64" name="Text Placeholder 2">
            <a:extLst>
              <a:ext uri="{FF2B5EF4-FFF2-40B4-BE49-F238E27FC236}">
                <a16:creationId xmlns:a16="http://schemas.microsoft.com/office/drawing/2014/main" id="{EAB5B2C4-0197-32D2-2473-8EF24E939BBB}"/>
              </a:ext>
            </a:extLst>
          </p:cNvPr>
          <p:cNvSpPr txBox="1">
            <a:spLocks/>
          </p:cNvSpPr>
          <p:nvPr/>
        </p:nvSpPr>
        <p:spPr>
          <a:xfrm>
            <a:off x="9003301" y="3215714"/>
            <a:ext cx="627284"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FFFFFF"/>
                </a:solidFill>
                <a:effectLst/>
                <a:uLnTx/>
                <a:uFillTx/>
                <a:latin typeface="Montserrat"/>
                <a:sym typeface="Montserrat"/>
              </a:rPr>
              <a:t>2023</a:t>
            </a:r>
          </a:p>
        </p:txBody>
      </p:sp>
      <p:grpSp>
        <p:nvGrpSpPr>
          <p:cNvPr id="65" name="Groupe 64">
            <a:extLst>
              <a:ext uri="{FF2B5EF4-FFF2-40B4-BE49-F238E27FC236}">
                <a16:creationId xmlns:a16="http://schemas.microsoft.com/office/drawing/2014/main" id="{ACD31824-7B25-4089-F72D-1562105ED3FB}"/>
              </a:ext>
            </a:extLst>
          </p:cNvPr>
          <p:cNvGrpSpPr/>
          <p:nvPr/>
        </p:nvGrpSpPr>
        <p:grpSpPr>
          <a:xfrm>
            <a:off x="9612237" y="3143402"/>
            <a:ext cx="1899349" cy="571196"/>
            <a:chOff x="2255119" y="2762605"/>
            <a:chExt cx="1899349" cy="571196"/>
          </a:xfrm>
        </p:grpSpPr>
        <p:grpSp>
          <p:nvGrpSpPr>
            <p:cNvPr id="66" name="Groupe 65">
              <a:extLst>
                <a:ext uri="{FF2B5EF4-FFF2-40B4-BE49-F238E27FC236}">
                  <a16:creationId xmlns:a16="http://schemas.microsoft.com/office/drawing/2014/main" id="{E6E68AFE-A6D4-2B61-8AE3-B7E51A4D6233}"/>
                </a:ext>
              </a:extLst>
            </p:cNvPr>
            <p:cNvGrpSpPr/>
            <p:nvPr/>
          </p:nvGrpSpPr>
          <p:grpSpPr>
            <a:xfrm>
              <a:off x="2618596" y="2762605"/>
              <a:ext cx="1535872" cy="571196"/>
              <a:chOff x="713249" y="2762605"/>
              <a:chExt cx="1535872" cy="571196"/>
            </a:xfrm>
          </p:grpSpPr>
          <p:pic>
            <p:nvPicPr>
              <p:cNvPr id="68" name="Picture 10" descr="A green and blue circle&#10;&#10;AI-generated content may be incorrect.">
                <a:extLst>
                  <a:ext uri="{FF2B5EF4-FFF2-40B4-BE49-F238E27FC236}">
                    <a16:creationId xmlns:a16="http://schemas.microsoft.com/office/drawing/2014/main" id="{26AB0D80-D2AB-023E-DD7E-948BAA55ECCE}"/>
                  </a:ext>
                </a:extLst>
              </p:cNvPr>
              <p:cNvPicPr>
                <a:picLocks noChangeAspect="1"/>
              </p:cNvPicPr>
              <p:nvPr/>
            </p:nvPicPr>
            <p:blipFill>
              <a:blip r:embed="rId3"/>
              <a:stretch>
                <a:fillRect/>
              </a:stretch>
            </p:blipFill>
            <p:spPr>
              <a:xfrm>
                <a:off x="713249" y="2762605"/>
                <a:ext cx="581806" cy="571196"/>
              </a:xfrm>
              <a:prstGeom prst="rect">
                <a:avLst/>
              </a:prstGeom>
              <a:ln>
                <a:noFill/>
              </a:ln>
            </p:spPr>
          </p:pic>
          <p:cxnSp>
            <p:nvCxnSpPr>
              <p:cNvPr id="69" name="Google Shape;449;p10">
                <a:extLst>
                  <a:ext uri="{FF2B5EF4-FFF2-40B4-BE49-F238E27FC236}">
                    <a16:creationId xmlns:a16="http://schemas.microsoft.com/office/drawing/2014/main" id="{D4374DE1-81A6-0A41-257E-6235127FB7B4}"/>
                  </a:ext>
                </a:extLst>
              </p:cNvPr>
              <p:cNvCxnSpPr>
                <a:cxnSpLocks/>
              </p:cNvCxnSpPr>
              <p:nvPr/>
            </p:nvCxnSpPr>
            <p:spPr>
              <a:xfrm flipH="1" flipV="1">
                <a:off x="1301317" y="3042845"/>
                <a:ext cx="360000" cy="0"/>
              </a:xfrm>
              <a:prstGeom prst="straightConnector1">
                <a:avLst/>
              </a:prstGeom>
              <a:noFill/>
              <a:ln w="9525" cap="flat" cmpd="sng">
                <a:solidFill>
                  <a:schemeClr val="accent4"/>
                </a:solidFill>
                <a:prstDash val="solid"/>
                <a:round/>
                <a:headEnd type="none" w="sm" len="sm"/>
                <a:tailEnd type="none" w="sm" len="sm"/>
              </a:ln>
            </p:spPr>
          </p:cxnSp>
          <p:pic>
            <p:nvPicPr>
              <p:cNvPr id="70" name="Picture 10" descr="A green and blue circle&#10;&#10;AI-generated content may be incorrect.">
                <a:extLst>
                  <a:ext uri="{FF2B5EF4-FFF2-40B4-BE49-F238E27FC236}">
                    <a16:creationId xmlns:a16="http://schemas.microsoft.com/office/drawing/2014/main" id="{6B59E93E-EAC3-88FD-06CD-F72576817947}"/>
                  </a:ext>
                </a:extLst>
              </p:cNvPr>
              <p:cNvPicPr>
                <a:picLocks noChangeAspect="1"/>
              </p:cNvPicPr>
              <p:nvPr/>
            </p:nvPicPr>
            <p:blipFill>
              <a:blip r:embed="rId3"/>
              <a:stretch>
                <a:fillRect/>
              </a:stretch>
            </p:blipFill>
            <p:spPr>
              <a:xfrm>
                <a:off x="1667315" y="2762605"/>
                <a:ext cx="581806" cy="571196"/>
              </a:xfrm>
              <a:prstGeom prst="rect">
                <a:avLst/>
              </a:prstGeom>
              <a:ln>
                <a:noFill/>
              </a:ln>
            </p:spPr>
          </p:pic>
        </p:grpSp>
        <p:cxnSp>
          <p:nvCxnSpPr>
            <p:cNvPr id="67" name="Google Shape;449;p10">
              <a:extLst>
                <a:ext uri="{FF2B5EF4-FFF2-40B4-BE49-F238E27FC236}">
                  <a16:creationId xmlns:a16="http://schemas.microsoft.com/office/drawing/2014/main" id="{F0E5FCCB-87A1-968B-B266-6325267EFF4A}"/>
                </a:ext>
              </a:extLst>
            </p:cNvPr>
            <p:cNvCxnSpPr>
              <a:cxnSpLocks/>
            </p:cNvCxnSpPr>
            <p:nvPr/>
          </p:nvCxnSpPr>
          <p:spPr>
            <a:xfrm flipH="1" flipV="1">
              <a:off x="2255119" y="3053561"/>
              <a:ext cx="360000" cy="0"/>
            </a:xfrm>
            <a:prstGeom prst="straightConnector1">
              <a:avLst/>
            </a:prstGeom>
            <a:noFill/>
            <a:ln w="9525" cap="flat" cmpd="sng">
              <a:solidFill>
                <a:schemeClr val="accent4"/>
              </a:solidFill>
              <a:prstDash val="solid"/>
              <a:round/>
              <a:headEnd type="none" w="sm" len="sm"/>
              <a:tailEnd type="none" w="sm" len="sm"/>
            </a:ln>
          </p:spPr>
        </p:cxnSp>
      </p:grpSp>
      <p:sp>
        <p:nvSpPr>
          <p:cNvPr id="71" name="Text Placeholder 2">
            <a:extLst>
              <a:ext uri="{FF2B5EF4-FFF2-40B4-BE49-F238E27FC236}">
                <a16:creationId xmlns:a16="http://schemas.microsoft.com/office/drawing/2014/main" id="{1764825E-EC76-BD3B-57A4-CD1A2831CE5D}"/>
              </a:ext>
            </a:extLst>
          </p:cNvPr>
          <p:cNvSpPr txBox="1">
            <a:spLocks/>
          </p:cNvSpPr>
          <p:nvPr/>
        </p:nvSpPr>
        <p:spPr>
          <a:xfrm>
            <a:off x="9936498" y="3215714"/>
            <a:ext cx="627284"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FFFFFF"/>
                </a:solidFill>
                <a:effectLst/>
                <a:uLnTx/>
                <a:uFillTx/>
                <a:latin typeface="Montserrat"/>
                <a:sym typeface="Montserrat"/>
              </a:rPr>
              <a:t>2024</a:t>
            </a:r>
          </a:p>
        </p:txBody>
      </p:sp>
      <p:sp>
        <p:nvSpPr>
          <p:cNvPr id="72" name="Text Placeholder 2">
            <a:extLst>
              <a:ext uri="{FF2B5EF4-FFF2-40B4-BE49-F238E27FC236}">
                <a16:creationId xmlns:a16="http://schemas.microsoft.com/office/drawing/2014/main" id="{3F83F732-D3FC-B600-1188-9A50099D8C00}"/>
              </a:ext>
            </a:extLst>
          </p:cNvPr>
          <p:cNvSpPr txBox="1">
            <a:spLocks/>
          </p:cNvSpPr>
          <p:nvPr/>
        </p:nvSpPr>
        <p:spPr>
          <a:xfrm>
            <a:off x="10884302" y="3215714"/>
            <a:ext cx="627284" cy="42657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200" b="1" i="0" u="none" strike="noStrike" kern="0" cap="none" spc="0" normalizeH="0" baseline="0" noProof="0">
                <a:ln>
                  <a:noFill/>
                </a:ln>
                <a:solidFill>
                  <a:srgbClr val="FFFFFF"/>
                </a:solidFill>
                <a:effectLst/>
                <a:uLnTx/>
                <a:uFillTx/>
                <a:latin typeface="Montserrat"/>
                <a:sym typeface="Montserrat"/>
              </a:rPr>
              <a:t>2025</a:t>
            </a:r>
          </a:p>
        </p:txBody>
      </p:sp>
      <p:sp>
        <p:nvSpPr>
          <p:cNvPr id="75" name="Text Placeholder 2">
            <a:extLst>
              <a:ext uri="{FF2B5EF4-FFF2-40B4-BE49-F238E27FC236}">
                <a16:creationId xmlns:a16="http://schemas.microsoft.com/office/drawing/2014/main" id="{6139E047-1284-BC76-A0FC-160ED29F65CD}"/>
              </a:ext>
            </a:extLst>
          </p:cNvPr>
          <p:cNvSpPr txBox="1">
            <a:spLocks/>
          </p:cNvSpPr>
          <p:nvPr/>
        </p:nvSpPr>
        <p:spPr>
          <a:xfrm>
            <a:off x="80388" y="3803151"/>
            <a:ext cx="1364852" cy="74391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000" b="0" i="0" u="none" strike="noStrike" kern="0" cap="none" spc="0" normalizeH="0" baseline="0" noProof="0">
                <a:ln>
                  <a:noFill/>
                </a:ln>
                <a:solidFill>
                  <a:srgbClr val="92D300"/>
                </a:solidFill>
                <a:effectLst/>
                <a:uLnTx/>
                <a:uFillTx/>
                <a:latin typeface="Montserrat"/>
                <a:sym typeface="Montserrat"/>
              </a:rPr>
              <a:t>Acquisition </a:t>
            </a:r>
            <a:br>
              <a:rPr kumimoji="0" lang="en-US" sz="1000" b="0" i="0" u="none" strike="noStrike" kern="0" cap="none" spc="0" normalizeH="0" baseline="0" noProof="0">
                <a:ln>
                  <a:noFill/>
                </a:ln>
                <a:solidFill>
                  <a:srgbClr val="92D300"/>
                </a:solidFill>
                <a:effectLst/>
                <a:uLnTx/>
                <a:uFillTx/>
                <a:latin typeface="Montserrat"/>
                <a:sym typeface="Montserrat"/>
              </a:rPr>
            </a:br>
            <a:r>
              <a:rPr kumimoji="0" lang="en-US" sz="900" b="0" i="0" u="none" strike="noStrike" kern="0" cap="none" spc="0" normalizeH="0" baseline="0" noProof="0">
                <a:ln>
                  <a:noFill/>
                </a:ln>
                <a:solidFill>
                  <a:srgbClr val="FFFFFF"/>
                </a:solidFill>
                <a:effectLst/>
                <a:uLnTx/>
                <a:uFillTx/>
                <a:latin typeface="Montserrat"/>
                <a:sym typeface="Montserrat"/>
              </a:rPr>
              <a:t>of Sorhea </a:t>
            </a:r>
            <a:br>
              <a:rPr kumimoji="0" lang="en-US" sz="1000" b="0" i="0" u="none" strike="noStrike" kern="0" cap="none" spc="0" normalizeH="0" baseline="0" noProof="0">
                <a:ln>
                  <a:noFill/>
                </a:ln>
                <a:solidFill>
                  <a:srgbClr val="92D300"/>
                </a:solidFill>
                <a:effectLst/>
                <a:uLnTx/>
                <a:uFillTx/>
                <a:latin typeface="Montserrat"/>
                <a:sym typeface="Montserrat"/>
              </a:rPr>
            </a:br>
            <a:r>
              <a:rPr kumimoji="0" lang="en-US" sz="900" b="0" i="0" u="none" strike="noStrike" kern="0" cap="none" spc="0" normalizeH="0" baseline="0" noProof="0">
                <a:ln>
                  <a:noFill/>
                </a:ln>
                <a:solidFill>
                  <a:srgbClr val="FFFFFF"/>
                </a:solidFill>
                <a:effectLst/>
                <a:uLnTx/>
                <a:uFillTx/>
                <a:latin typeface="Montserrat"/>
                <a:sym typeface="Montserrat"/>
              </a:rPr>
              <a:t>by Eric </a:t>
            </a:r>
            <a:r>
              <a:rPr kumimoji="0" lang="en-US" sz="900" b="0" i="0" u="none" strike="noStrike" kern="0" cap="none" spc="0" normalizeH="0" baseline="0" noProof="0" err="1">
                <a:ln>
                  <a:noFill/>
                </a:ln>
                <a:solidFill>
                  <a:srgbClr val="FFFFFF"/>
                </a:solidFill>
                <a:effectLst/>
                <a:uLnTx/>
                <a:uFillTx/>
                <a:latin typeface="Montserrat"/>
                <a:sym typeface="Montserrat"/>
              </a:rPr>
              <a:t>Thord</a:t>
            </a:r>
            <a:r>
              <a:rPr kumimoji="0" lang="en-US" sz="900" b="0" i="0" u="none" strike="noStrike" kern="0" cap="none" spc="0" normalizeH="0" baseline="0" noProof="0">
                <a:ln>
                  <a:noFill/>
                </a:ln>
                <a:solidFill>
                  <a:srgbClr val="FFFFFF"/>
                </a:solidFill>
                <a:effectLst/>
                <a:uLnTx/>
                <a:uFillTx/>
                <a:latin typeface="Montserrat"/>
                <a:sym typeface="Montserrat"/>
              </a:rPr>
              <a:t>, </a:t>
            </a:r>
            <a:br>
              <a:rPr kumimoji="0" lang="en-US" sz="900" b="0" i="0" u="none" strike="noStrike" kern="0" cap="none" spc="0" normalizeH="0" baseline="0" noProof="0">
                <a:ln>
                  <a:noFill/>
                </a:ln>
                <a:solidFill>
                  <a:srgbClr val="FFFFFF"/>
                </a:solidFill>
                <a:effectLst/>
                <a:uLnTx/>
                <a:uFillTx/>
                <a:latin typeface="Montserrat"/>
                <a:sym typeface="Montserrat"/>
              </a:rPr>
            </a:br>
            <a:r>
              <a:rPr kumimoji="0" lang="en-US" sz="900" b="0" i="0" u="none" strike="noStrike" kern="0" cap="none" spc="0" normalizeH="0" baseline="0" noProof="0">
                <a:ln>
                  <a:noFill/>
                </a:ln>
                <a:solidFill>
                  <a:srgbClr val="FFFFFF"/>
                </a:solidFill>
                <a:effectLst/>
                <a:uLnTx/>
                <a:uFillTx/>
                <a:latin typeface="Montserrat"/>
                <a:sym typeface="Montserrat"/>
              </a:rPr>
              <a:t>with UI Gestion.</a:t>
            </a:r>
          </a:p>
        </p:txBody>
      </p:sp>
      <p:pic>
        <p:nvPicPr>
          <p:cNvPr id="76" name="Image 75" descr="Une image contenant Graphique, Police, texte, logo&#10;&#10;Le contenu généré par l’IA peut être incorrect.">
            <a:extLst>
              <a:ext uri="{FF2B5EF4-FFF2-40B4-BE49-F238E27FC236}">
                <a16:creationId xmlns:a16="http://schemas.microsoft.com/office/drawing/2014/main" id="{8287654E-BE48-906E-004F-6279BA664C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206" y="4617496"/>
            <a:ext cx="701216" cy="373226"/>
          </a:xfrm>
          <a:prstGeom prst="rect">
            <a:avLst/>
          </a:prstGeom>
        </p:spPr>
      </p:pic>
      <p:pic>
        <p:nvPicPr>
          <p:cNvPr id="78" name="Image 77" descr="Une image contenant texte, Police, Graphique, logo&#10;&#10;Le contenu généré par l’IA peut être incorrect.">
            <a:extLst>
              <a:ext uri="{FF2B5EF4-FFF2-40B4-BE49-F238E27FC236}">
                <a16:creationId xmlns:a16="http://schemas.microsoft.com/office/drawing/2014/main" id="{8CB323E5-60F9-B428-42C7-A4D93785EC62}"/>
              </a:ext>
            </a:extLst>
          </p:cNvPr>
          <p:cNvPicPr>
            <a:picLocks noChangeAspect="1"/>
          </p:cNvPicPr>
          <p:nvPr/>
        </p:nvPicPr>
        <p:blipFill>
          <a:blip r:embed="rId5"/>
          <a:stretch>
            <a:fillRect/>
          </a:stretch>
        </p:blipFill>
        <p:spPr>
          <a:xfrm>
            <a:off x="1295135" y="2084411"/>
            <a:ext cx="845610" cy="399249"/>
          </a:xfrm>
          <a:prstGeom prst="rect">
            <a:avLst/>
          </a:prstGeom>
        </p:spPr>
      </p:pic>
      <p:pic>
        <p:nvPicPr>
          <p:cNvPr id="80" name="Image 79" descr="Une image contenant texte, Police, Graphique, logo&#10;&#10;Le contenu généré par l’IA peut être incorrect.">
            <a:extLst>
              <a:ext uri="{FF2B5EF4-FFF2-40B4-BE49-F238E27FC236}">
                <a16:creationId xmlns:a16="http://schemas.microsoft.com/office/drawing/2014/main" id="{E6D64BE6-8982-C6F5-F53A-9FB038A6B4EA}"/>
              </a:ext>
            </a:extLst>
          </p:cNvPr>
          <p:cNvPicPr>
            <a:picLocks noChangeAspect="1"/>
          </p:cNvPicPr>
          <p:nvPr/>
        </p:nvPicPr>
        <p:blipFill>
          <a:blip r:embed="rId6"/>
          <a:stretch>
            <a:fillRect/>
          </a:stretch>
        </p:blipFill>
        <p:spPr>
          <a:xfrm>
            <a:off x="1260535" y="2603383"/>
            <a:ext cx="914810" cy="373227"/>
          </a:xfrm>
          <a:prstGeom prst="rect">
            <a:avLst/>
          </a:prstGeom>
        </p:spPr>
      </p:pic>
      <p:pic>
        <p:nvPicPr>
          <p:cNvPr id="82" name="Image 81" descr="Une image contenant texte, Police, Graphique, logo&#10;&#10;Le contenu généré par l’IA peut être incorrect.">
            <a:extLst>
              <a:ext uri="{FF2B5EF4-FFF2-40B4-BE49-F238E27FC236}">
                <a16:creationId xmlns:a16="http://schemas.microsoft.com/office/drawing/2014/main" id="{993C2582-8B66-1141-7111-704AF0C7EE00}"/>
              </a:ext>
            </a:extLst>
          </p:cNvPr>
          <p:cNvPicPr>
            <a:picLocks noChangeAspect="1"/>
          </p:cNvPicPr>
          <p:nvPr/>
        </p:nvPicPr>
        <p:blipFill>
          <a:blip r:embed="rId7"/>
          <a:srcRect l="12085" t="18333" r="14637" b="21602"/>
          <a:stretch>
            <a:fillRect/>
          </a:stretch>
        </p:blipFill>
        <p:spPr>
          <a:xfrm>
            <a:off x="2309929" y="4158878"/>
            <a:ext cx="699264" cy="410877"/>
          </a:xfrm>
          <a:prstGeom prst="rect">
            <a:avLst/>
          </a:prstGeom>
        </p:spPr>
      </p:pic>
      <p:pic>
        <p:nvPicPr>
          <p:cNvPr id="87" name="Image 86" descr="Une image contenant texte, Police, Graphique, capture d’écran&#10;&#10;Le contenu généré par l’IA peut être incorrect.">
            <a:extLst>
              <a:ext uri="{FF2B5EF4-FFF2-40B4-BE49-F238E27FC236}">
                <a16:creationId xmlns:a16="http://schemas.microsoft.com/office/drawing/2014/main" id="{9D8151C3-8FBC-53BB-8129-564509FB452A}"/>
              </a:ext>
            </a:extLst>
          </p:cNvPr>
          <p:cNvPicPr>
            <a:picLocks noChangeAspect="1"/>
          </p:cNvPicPr>
          <p:nvPr/>
        </p:nvPicPr>
        <p:blipFill>
          <a:blip r:embed="rId8"/>
          <a:stretch>
            <a:fillRect/>
          </a:stretch>
        </p:blipFill>
        <p:spPr>
          <a:xfrm>
            <a:off x="3146386" y="2845214"/>
            <a:ext cx="942521" cy="117815"/>
          </a:xfrm>
          <a:prstGeom prst="rect">
            <a:avLst/>
          </a:prstGeom>
        </p:spPr>
      </p:pic>
      <p:pic>
        <p:nvPicPr>
          <p:cNvPr id="89" name="Image 88" descr="Une image contenant Graphique, Police, logo, symbole&#10;&#10;Le contenu généré par l’IA peut être incorrect.">
            <a:extLst>
              <a:ext uri="{FF2B5EF4-FFF2-40B4-BE49-F238E27FC236}">
                <a16:creationId xmlns:a16="http://schemas.microsoft.com/office/drawing/2014/main" id="{A4BA879E-B5CC-FE25-F3BE-9FF535E9B6CE}"/>
              </a:ext>
            </a:extLst>
          </p:cNvPr>
          <p:cNvPicPr>
            <a:picLocks noChangeAspect="1"/>
          </p:cNvPicPr>
          <p:nvPr/>
        </p:nvPicPr>
        <p:blipFill>
          <a:blip r:embed="rId9"/>
          <a:stretch>
            <a:fillRect/>
          </a:stretch>
        </p:blipFill>
        <p:spPr>
          <a:xfrm>
            <a:off x="5218650" y="2278500"/>
            <a:ext cx="659295" cy="370854"/>
          </a:xfrm>
          <a:prstGeom prst="rect">
            <a:avLst/>
          </a:prstGeom>
        </p:spPr>
      </p:pic>
      <p:pic>
        <p:nvPicPr>
          <p:cNvPr id="91" name="Image 90" descr="Une image contenant Police, logo, symbole, Graphique&#10;&#10;Le contenu généré par l’IA peut être incorrect.">
            <a:extLst>
              <a:ext uri="{FF2B5EF4-FFF2-40B4-BE49-F238E27FC236}">
                <a16:creationId xmlns:a16="http://schemas.microsoft.com/office/drawing/2014/main" id="{14D84F5A-A253-B543-0807-B428FEB315A1}"/>
              </a:ext>
            </a:extLst>
          </p:cNvPr>
          <p:cNvPicPr>
            <a:picLocks noChangeAspect="1"/>
          </p:cNvPicPr>
          <p:nvPr/>
        </p:nvPicPr>
        <p:blipFill>
          <a:blip r:embed="rId10"/>
          <a:stretch>
            <a:fillRect/>
          </a:stretch>
        </p:blipFill>
        <p:spPr>
          <a:xfrm>
            <a:off x="5104845" y="1879917"/>
            <a:ext cx="886904" cy="310529"/>
          </a:xfrm>
          <a:prstGeom prst="rect">
            <a:avLst/>
          </a:prstGeom>
        </p:spPr>
      </p:pic>
      <p:pic>
        <p:nvPicPr>
          <p:cNvPr id="93" name="Image 92" descr="Une image contenant texte, Police, Graphique, graphisme&#10;&#10;Le contenu généré par l’IA peut être incorrect.">
            <a:extLst>
              <a:ext uri="{FF2B5EF4-FFF2-40B4-BE49-F238E27FC236}">
                <a16:creationId xmlns:a16="http://schemas.microsoft.com/office/drawing/2014/main" id="{84376B03-C64E-E124-932F-406A883A0804}"/>
              </a:ext>
            </a:extLst>
          </p:cNvPr>
          <p:cNvPicPr>
            <a:picLocks noChangeAspect="1"/>
          </p:cNvPicPr>
          <p:nvPr/>
        </p:nvPicPr>
        <p:blipFill>
          <a:blip r:embed="rId11"/>
          <a:srcRect l="8740" t="21110" r="14329" b="27170"/>
          <a:stretch>
            <a:fillRect/>
          </a:stretch>
        </p:blipFill>
        <p:spPr>
          <a:xfrm>
            <a:off x="4923056" y="2745348"/>
            <a:ext cx="1250483" cy="252576"/>
          </a:xfrm>
          <a:prstGeom prst="rect">
            <a:avLst/>
          </a:prstGeom>
        </p:spPr>
      </p:pic>
      <p:sp>
        <p:nvSpPr>
          <p:cNvPr id="94" name="Text Placeholder 2">
            <a:extLst>
              <a:ext uri="{FF2B5EF4-FFF2-40B4-BE49-F238E27FC236}">
                <a16:creationId xmlns:a16="http://schemas.microsoft.com/office/drawing/2014/main" id="{F7CB9705-8964-FD2B-0CD1-952437B26D9B}"/>
              </a:ext>
            </a:extLst>
          </p:cNvPr>
          <p:cNvSpPr txBox="1">
            <a:spLocks/>
          </p:cNvSpPr>
          <p:nvPr/>
        </p:nvSpPr>
        <p:spPr>
          <a:xfrm>
            <a:off x="1124655" y="1679899"/>
            <a:ext cx="1186570" cy="32433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000" b="0" i="0" u="none" strike="noStrike" kern="0" cap="none" spc="0" normalizeH="0" baseline="0" noProof="0">
                <a:ln>
                  <a:noFill/>
                </a:ln>
                <a:solidFill>
                  <a:srgbClr val="92D300"/>
                </a:solidFill>
                <a:effectLst/>
                <a:uLnTx/>
                <a:uFillTx/>
                <a:latin typeface="Montserrat"/>
                <a:sym typeface="Montserrat"/>
              </a:rPr>
              <a:t>Acquisition</a:t>
            </a:r>
          </a:p>
        </p:txBody>
      </p:sp>
      <p:sp>
        <p:nvSpPr>
          <p:cNvPr id="95" name="Text Placeholder 2">
            <a:extLst>
              <a:ext uri="{FF2B5EF4-FFF2-40B4-BE49-F238E27FC236}">
                <a16:creationId xmlns:a16="http://schemas.microsoft.com/office/drawing/2014/main" id="{794E48C1-7B54-F88A-4F63-BA811461E66A}"/>
              </a:ext>
            </a:extLst>
          </p:cNvPr>
          <p:cNvSpPr txBox="1">
            <a:spLocks/>
          </p:cNvSpPr>
          <p:nvPr/>
        </p:nvSpPr>
        <p:spPr>
          <a:xfrm>
            <a:off x="2066276" y="3803151"/>
            <a:ext cx="1186570" cy="32433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000" b="0" i="0" u="none" strike="noStrike" kern="0" cap="none" spc="0" normalizeH="0" baseline="0" noProof="0">
                <a:ln>
                  <a:noFill/>
                </a:ln>
                <a:solidFill>
                  <a:srgbClr val="92D300"/>
                </a:solidFill>
                <a:effectLst/>
                <a:uLnTx/>
                <a:uFillTx/>
                <a:latin typeface="Montserrat"/>
                <a:sym typeface="Montserrat"/>
              </a:rPr>
              <a:t>Acquisition</a:t>
            </a:r>
          </a:p>
        </p:txBody>
      </p:sp>
      <p:sp>
        <p:nvSpPr>
          <p:cNvPr id="96" name="Text Placeholder 2">
            <a:extLst>
              <a:ext uri="{FF2B5EF4-FFF2-40B4-BE49-F238E27FC236}">
                <a16:creationId xmlns:a16="http://schemas.microsoft.com/office/drawing/2014/main" id="{2B408AB3-EBFE-D2A1-5F12-FB766335C27D}"/>
              </a:ext>
            </a:extLst>
          </p:cNvPr>
          <p:cNvSpPr txBox="1">
            <a:spLocks/>
          </p:cNvSpPr>
          <p:nvPr/>
        </p:nvSpPr>
        <p:spPr>
          <a:xfrm>
            <a:off x="3024361" y="2415596"/>
            <a:ext cx="1186570" cy="32433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000" b="0" i="0" u="none" strike="noStrike" kern="0" cap="none" spc="0" normalizeH="0" baseline="0" noProof="0">
                <a:ln>
                  <a:noFill/>
                </a:ln>
                <a:solidFill>
                  <a:srgbClr val="92D300"/>
                </a:solidFill>
                <a:effectLst/>
                <a:uLnTx/>
                <a:uFillTx/>
                <a:latin typeface="Montserrat"/>
                <a:sym typeface="Montserrat"/>
              </a:rPr>
              <a:t>Acquisition</a:t>
            </a:r>
          </a:p>
        </p:txBody>
      </p:sp>
      <p:sp>
        <p:nvSpPr>
          <p:cNvPr id="97" name="Text Placeholder 2">
            <a:extLst>
              <a:ext uri="{FF2B5EF4-FFF2-40B4-BE49-F238E27FC236}">
                <a16:creationId xmlns:a16="http://schemas.microsoft.com/office/drawing/2014/main" id="{CB6C3E83-5D95-2D03-F620-AD6C99AF00B2}"/>
              </a:ext>
            </a:extLst>
          </p:cNvPr>
          <p:cNvSpPr txBox="1">
            <a:spLocks/>
          </p:cNvSpPr>
          <p:nvPr/>
        </p:nvSpPr>
        <p:spPr>
          <a:xfrm>
            <a:off x="4955012" y="1520250"/>
            <a:ext cx="1186570" cy="32433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000" b="0" i="0" u="none" strike="noStrike" kern="0" cap="none" spc="0" normalizeH="0" baseline="0" noProof="0">
                <a:ln>
                  <a:noFill/>
                </a:ln>
                <a:solidFill>
                  <a:srgbClr val="92D300"/>
                </a:solidFill>
                <a:effectLst/>
                <a:uLnTx/>
                <a:uFillTx/>
                <a:latin typeface="Montserrat"/>
                <a:sym typeface="Montserrat"/>
              </a:rPr>
              <a:t>Acquisition</a:t>
            </a:r>
          </a:p>
        </p:txBody>
      </p:sp>
      <p:sp>
        <p:nvSpPr>
          <p:cNvPr id="98" name="Text Placeholder 2">
            <a:extLst>
              <a:ext uri="{FF2B5EF4-FFF2-40B4-BE49-F238E27FC236}">
                <a16:creationId xmlns:a16="http://schemas.microsoft.com/office/drawing/2014/main" id="{85489D0C-4088-47BF-47E4-245C36F89ADA}"/>
              </a:ext>
            </a:extLst>
          </p:cNvPr>
          <p:cNvSpPr txBox="1">
            <a:spLocks/>
          </p:cNvSpPr>
          <p:nvPr/>
        </p:nvSpPr>
        <p:spPr>
          <a:xfrm>
            <a:off x="3931252" y="3803151"/>
            <a:ext cx="1246220" cy="658446"/>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900" b="0" i="0" u="none" strike="noStrike" kern="0" cap="none" spc="0" normalizeH="0" baseline="0" noProof="0">
                <a:ln>
                  <a:noFill/>
                </a:ln>
                <a:solidFill>
                  <a:srgbClr val="FFFFFF"/>
                </a:solidFill>
                <a:effectLst/>
                <a:uLnTx/>
                <a:uFillTx/>
                <a:latin typeface="Montserrat"/>
                <a:sym typeface="Montserrat"/>
              </a:rPr>
              <a:t>Eurazeo PME becomes the main shareholder</a:t>
            </a:r>
          </a:p>
        </p:txBody>
      </p:sp>
      <p:sp>
        <p:nvSpPr>
          <p:cNvPr id="100" name="Text Placeholder 2">
            <a:extLst>
              <a:ext uri="{FF2B5EF4-FFF2-40B4-BE49-F238E27FC236}">
                <a16:creationId xmlns:a16="http://schemas.microsoft.com/office/drawing/2014/main" id="{15AEB8B8-A725-4B30-367B-2EA0DCFCC672}"/>
              </a:ext>
            </a:extLst>
          </p:cNvPr>
          <p:cNvSpPr txBox="1">
            <a:spLocks/>
          </p:cNvSpPr>
          <p:nvPr/>
        </p:nvSpPr>
        <p:spPr>
          <a:xfrm>
            <a:off x="5855878" y="3803151"/>
            <a:ext cx="1186570" cy="32433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000" b="0" i="0" u="none" strike="noStrike" kern="0" cap="none" spc="0" normalizeH="0" baseline="0" noProof="0">
                <a:ln>
                  <a:noFill/>
                </a:ln>
                <a:solidFill>
                  <a:srgbClr val="92D300"/>
                </a:solidFill>
                <a:effectLst/>
                <a:uLnTx/>
                <a:uFillTx/>
                <a:latin typeface="Montserrat"/>
                <a:sym typeface="Montserrat"/>
              </a:rPr>
              <a:t>Acquisition</a:t>
            </a:r>
          </a:p>
        </p:txBody>
      </p:sp>
      <p:pic>
        <p:nvPicPr>
          <p:cNvPr id="102" name="Image 101" descr="Une image contenant Police, Graphique, logo, symbole&#10;&#10;Le contenu généré par l’IA peut être incorrect.">
            <a:extLst>
              <a:ext uri="{FF2B5EF4-FFF2-40B4-BE49-F238E27FC236}">
                <a16:creationId xmlns:a16="http://schemas.microsoft.com/office/drawing/2014/main" id="{A2232102-0214-F028-26BD-ADAA75FC0487}"/>
              </a:ext>
            </a:extLst>
          </p:cNvPr>
          <p:cNvPicPr>
            <a:picLocks noChangeAspect="1"/>
          </p:cNvPicPr>
          <p:nvPr/>
        </p:nvPicPr>
        <p:blipFill>
          <a:blip r:embed="rId12"/>
          <a:stretch>
            <a:fillRect/>
          </a:stretch>
        </p:blipFill>
        <p:spPr>
          <a:xfrm>
            <a:off x="6034171" y="4251762"/>
            <a:ext cx="829985" cy="167657"/>
          </a:xfrm>
          <a:prstGeom prst="rect">
            <a:avLst/>
          </a:prstGeom>
        </p:spPr>
      </p:pic>
      <p:sp>
        <p:nvSpPr>
          <p:cNvPr id="103" name="Text Placeholder 2">
            <a:extLst>
              <a:ext uri="{FF2B5EF4-FFF2-40B4-BE49-F238E27FC236}">
                <a16:creationId xmlns:a16="http://schemas.microsoft.com/office/drawing/2014/main" id="{3364C8F7-2040-A7ED-6B24-54EB25A2BB2F}"/>
              </a:ext>
            </a:extLst>
          </p:cNvPr>
          <p:cNvSpPr txBox="1">
            <a:spLocks/>
          </p:cNvSpPr>
          <p:nvPr/>
        </p:nvSpPr>
        <p:spPr>
          <a:xfrm>
            <a:off x="6770848" y="2293833"/>
            <a:ext cx="1186570" cy="32433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000" b="0" i="0" u="none" strike="noStrike" kern="0" cap="none" spc="0" normalizeH="0" baseline="0" noProof="0">
                <a:ln>
                  <a:noFill/>
                </a:ln>
                <a:solidFill>
                  <a:srgbClr val="92D300"/>
                </a:solidFill>
                <a:effectLst/>
                <a:uLnTx/>
                <a:uFillTx/>
                <a:latin typeface="Montserrat"/>
                <a:sym typeface="Montserrat"/>
              </a:rPr>
              <a:t>Acquisition</a:t>
            </a:r>
          </a:p>
        </p:txBody>
      </p:sp>
      <p:pic>
        <p:nvPicPr>
          <p:cNvPr id="105" name="Image 104" descr="Une image contenant Graphique, logo, Police, symbole&#10;&#10;Le contenu généré par l’IA peut être incorrect.">
            <a:extLst>
              <a:ext uri="{FF2B5EF4-FFF2-40B4-BE49-F238E27FC236}">
                <a16:creationId xmlns:a16="http://schemas.microsoft.com/office/drawing/2014/main" id="{069E410E-0C9E-B261-5F7A-3583AE68D5F6}"/>
              </a:ext>
            </a:extLst>
          </p:cNvPr>
          <p:cNvPicPr>
            <a:picLocks noChangeAspect="1"/>
          </p:cNvPicPr>
          <p:nvPr/>
        </p:nvPicPr>
        <p:blipFill>
          <a:blip r:embed="rId13"/>
          <a:stretch>
            <a:fillRect/>
          </a:stretch>
        </p:blipFill>
        <p:spPr>
          <a:xfrm>
            <a:off x="6920127" y="2614806"/>
            <a:ext cx="888012" cy="444006"/>
          </a:xfrm>
          <a:prstGeom prst="rect">
            <a:avLst/>
          </a:prstGeom>
        </p:spPr>
      </p:pic>
      <p:sp>
        <p:nvSpPr>
          <p:cNvPr id="106" name="Text Placeholder 2">
            <a:extLst>
              <a:ext uri="{FF2B5EF4-FFF2-40B4-BE49-F238E27FC236}">
                <a16:creationId xmlns:a16="http://schemas.microsoft.com/office/drawing/2014/main" id="{57321F8D-111D-ED80-5D51-D90084AB700A}"/>
              </a:ext>
            </a:extLst>
          </p:cNvPr>
          <p:cNvSpPr txBox="1">
            <a:spLocks/>
          </p:cNvSpPr>
          <p:nvPr/>
        </p:nvSpPr>
        <p:spPr>
          <a:xfrm>
            <a:off x="7607297" y="3803151"/>
            <a:ext cx="1451209" cy="494154"/>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900" b="0" i="0" u="none" strike="noStrike" kern="0" cap="none" spc="0" normalizeH="0" baseline="0" noProof="0">
                <a:ln>
                  <a:noFill/>
                </a:ln>
                <a:solidFill>
                  <a:srgbClr val="FFFFFF"/>
                </a:solidFill>
                <a:effectLst/>
                <a:uLnTx/>
                <a:uFillTx/>
                <a:latin typeface="Montserrat"/>
                <a:sym typeface="Montserrat"/>
              </a:rPr>
              <a:t>Seven2 becomes the main shareholder</a:t>
            </a:r>
          </a:p>
        </p:txBody>
      </p:sp>
      <p:sp>
        <p:nvSpPr>
          <p:cNvPr id="107" name="Text Placeholder 2">
            <a:extLst>
              <a:ext uri="{FF2B5EF4-FFF2-40B4-BE49-F238E27FC236}">
                <a16:creationId xmlns:a16="http://schemas.microsoft.com/office/drawing/2014/main" id="{422C0F68-A9A7-C3BB-2B0F-174BBC023F45}"/>
              </a:ext>
            </a:extLst>
          </p:cNvPr>
          <p:cNvSpPr txBox="1">
            <a:spLocks/>
          </p:cNvSpPr>
          <p:nvPr/>
        </p:nvSpPr>
        <p:spPr>
          <a:xfrm>
            <a:off x="7742713" y="4215928"/>
            <a:ext cx="1186570" cy="32433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000" b="0" i="0" u="none" strike="noStrike" kern="0" cap="none" spc="0" normalizeH="0" baseline="0" noProof="0">
                <a:ln>
                  <a:noFill/>
                </a:ln>
                <a:solidFill>
                  <a:srgbClr val="92D300"/>
                </a:solidFill>
                <a:effectLst/>
                <a:uLnTx/>
                <a:uFillTx/>
                <a:latin typeface="Montserrat"/>
                <a:sym typeface="Montserrat"/>
              </a:rPr>
              <a:t>Acquisition</a:t>
            </a:r>
          </a:p>
        </p:txBody>
      </p:sp>
      <p:pic>
        <p:nvPicPr>
          <p:cNvPr id="109" name="Image 108" descr="Une image contenant texte, Police, Graphique, graphisme&#10;&#10;Le contenu généré par l’IA peut être incorrect.">
            <a:extLst>
              <a:ext uri="{FF2B5EF4-FFF2-40B4-BE49-F238E27FC236}">
                <a16:creationId xmlns:a16="http://schemas.microsoft.com/office/drawing/2014/main" id="{4D256CCA-4F19-D411-003B-B5DDC9E9F8C0}"/>
              </a:ext>
            </a:extLst>
          </p:cNvPr>
          <p:cNvPicPr>
            <a:picLocks noChangeAspect="1"/>
          </p:cNvPicPr>
          <p:nvPr/>
        </p:nvPicPr>
        <p:blipFill>
          <a:blip r:embed="rId14"/>
          <a:stretch>
            <a:fillRect/>
          </a:stretch>
        </p:blipFill>
        <p:spPr>
          <a:xfrm>
            <a:off x="7799255" y="4623393"/>
            <a:ext cx="1073486" cy="161525"/>
          </a:xfrm>
          <a:prstGeom prst="rect">
            <a:avLst/>
          </a:prstGeom>
        </p:spPr>
      </p:pic>
      <p:pic>
        <p:nvPicPr>
          <p:cNvPr id="111" name="Image 110" descr="Une image contenant texte, Police, Graphique, logo&#10;&#10;Le contenu généré par l’IA peut être incorrect.">
            <a:extLst>
              <a:ext uri="{FF2B5EF4-FFF2-40B4-BE49-F238E27FC236}">
                <a16:creationId xmlns:a16="http://schemas.microsoft.com/office/drawing/2014/main" id="{CBD171E7-5273-BF28-B288-FC09FB58B026}"/>
              </a:ext>
            </a:extLst>
          </p:cNvPr>
          <p:cNvPicPr>
            <a:picLocks noChangeAspect="1"/>
          </p:cNvPicPr>
          <p:nvPr/>
        </p:nvPicPr>
        <p:blipFill>
          <a:blip r:embed="rId15"/>
          <a:srcRect t="1" b="21776"/>
          <a:stretch>
            <a:fillRect/>
          </a:stretch>
        </p:blipFill>
        <p:spPr>
          <a:xfrm>
            <a:off x="7985390" y="4945201"/>
            <a:ext cx="701216" cy="238819"/>
          </a:xfrm>
          <a:prstGeom prst="rect">
            <a:avLst/>
          </a:prstGeom>
        </p:spPr>
      </p:pic>
      <p:pic>
        <p:nvPicPr>
          <p:cNvPr id="113" name="Image 112" descr="Une image contenant Police, Graphique, logo, symbole&#10;&#10;Le contenu généré par l’IA peut être incorrect.">
            <a:extLst>
              <a:ext uri="{FF2B5EF4-FFF2-40B4-BE49-F238E27FC236}">
                <a16:creationId xmlns:a16="http://schemas.microsoft.com/office/drawing/2014/main" id="{EF11F94F-23A0-3B25-D134-61F4DE0E15F1}"/>
              </a:ext>
            </a:extLst>
          </p:cNvPr>
          <p:cNvPicPr>
            <a:picLocks noChangeAspect="1"/>
          </p:cNvPicPr>
          <p:nvPr/>
        </p:nvPicPr>
        <p:blipFill>
          <a:blip r:embed="rId16"/>
          <a:stretch>
            <a:fillRect/>
          </a:stretch>
        </p:blipFill>
        <p:spPr>
          <a:xfrm>
            <a:off x="8111628" y="5286273"/>
            <a:ext cx="448741" cy="371956"/>
          </a:xfrm>
          <a:prstGeom prst="rect">
            <a:avLst/>
          </a:prstGeom>
        </p:spPr>
      </p:pic>
      <p:sp>
        <p:nvSpPr>
          <p:cNvPr id="114" name="Text Placeholder 2">
            <a:extLst>
              <a:ext uri="{FF2B5EF4-FFF2-40B4-BE49-F238E27FC236}">
                <a16:creationId xmlns:a16="http://schemas.microsoft.com/office/drawing/2014/main" id="{923C6A32-E41A-C0B4-FB68-384482BFD114}"/>
              </a:ext>
            </a:extLst>
          </p:cNvPr>
          <p:cNvSpPr txBox="1">
            <a:spLocks/>
          </p:cNvSpPr>
          <p:nvPr/>
        </p:nvSpPr>
        <p:spPr>
          <a:xfrm>
            <a:off x="8666641" y="1543288"/>
            <a:ext cx="1186570" cy="32433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000" b="0" i="0" u="none" strike="noStrike" kern="0" cap="none" spc="0" normalizeH="0" baseline="0" noProof="0">
                <a:ln>
                  <a:noFill/>
                </a:ln>
                <a:solidFill>
                  <a:srgbClr val="92D300"/>
                </a:solidFill>
                <a:effectLst/>
                <a:uLnTx/>
                <a:uFillTx/>
                <a:latin typeface="Montserrat"/>
                <a:sym typeface="Montserrat"/>
              </a:rPr>
              <a:t>Acquisition</a:t>
            </a:r>
          </a:p>
        </p:txBody>
      </p:sp>
      <p:pic>
        <p:nvPicPr>
          <p:cNvPr id="116" name="Image 115" descr="Une image contenant texte, Police, Graphique, graphisme&#10;&#10;Le contenu généré par l’IA peut être incorrect.">
            <a:extLst>
              <a:ext uri="{FF2B5EF4-FFF2-40B4-BE49-F238E27FC236}">
                <a16:creationId xmlns:a16="http://schemas.microsoft.com/office/drawing/2014/main" id="{CE8D8919-408E-627E-3573-45119A01D79F}"/>
              </a:ext>
            </a:extLst>
          </p:cNvPr>
          <p:cNvPicPr>
            <a:picLocks noChangeAspect="1"/>
          </p:cNvPicPr>
          <p:nvPr/>
        </p:nvPicPr>
        <p:blipFill>
          <a:blip r:embed="rId17"/>
          <a:stretch>
            <a:fillRect/>
          </a:stretch>
        </p:blipFill>
        <p:spPr>
          <a:xfrm>
            <a:off x="8882029" y="1975969"/>
            <a:ext cx="755794" cy="358283"/>
          </a:xfrm>
          <a:prstGeom prst="rect">
            <a:avLst/>
          </a:prstGeom>
        </p:spPr>
      </p:pic>
      <p:pic>
        <p:nvPicPr>
          <p:cNvPr id="118" name="Image 117" descr="Une image contenant Police, Graphique, texte, logo&#10;&#10;Le contenu généré par l’IA peut être incorrect.">
            <a:extLst>
              <a:ext uri="{FF2B5EF4-FFF2-40B4-BE49-F238E27FC236}">
                <a16:creationId xmlns:a16="http://schemas.microsoft.com/office/drawing/2014/main" id="{D417EA44-D6E3-A053-1DCF-57E578592019}"/>
              </a:ext>
            </a:extLst>
          </p:cNvPr>
          <p:cNvPicPr>
            <a:picLocks noChangeAspect="1"/>
          </p:cNvPicPr>
          <p:nvPr/>
        </p:nvPicPr>
        <p:blipFill>
          <a:blip r:embed="rId18"/>
          <a:stretch>
            <a:fillRect/>
          </a:stretch>
        </p:blipFill>
        <p:spPr>
          <a:xfrm>
            <a:off x="8856526" y="2455835"/>
            <a:ext cx="806800" cy="198756"/>
          </a:xfrm>
          <a:prstGeom prst="rect">
            <a:avLst/>
          </a:prstGeom>
        </p:spPr>
      </p:pic>
      <p:pic>
        <p:nvPicPr>
          <p:cNvPr id="120" name="Image 119" descr="Une image contenant Police, texte, Graphique, logo&#10;&#10;Le contenu généré par l’IA peut être incorrect.">
            <a:extLst>
              <a:ext uri="{FF2B5EF4-FFF2-40B4-BE49-F238E27FC236}">
                <a16:creationId xmlns:a16="http://schemas.microsoft.com/office/drawing/2014/main" id="{55586CC1-2BC1-0F29-CB9F-DDBED7BD106C}"/>
              </a:ext>
            </a:extLst>
          </p:cNvPr>
          <p:cNvPicPr>
            <a:picLocks noChangeAspect="1"/>
          </p:cNvPicPr>
          <p:nvPr/>
        </p:nvPicPr>
        <p:blipFill>
          <a:blip r:embed="rId19"/>
          <a:stretch>
            <a:fillRect/>
          </a:stretch>
        </p:blipFill>
        <p:spPr>
          <a:xfrm>
            <a:off x="8891203" y="2746058"/>
            <a:ext cx="737446" cy="327509"/>
          </a:xfrm>
          <a:prstGeom prst="rect">
            <a:avLst/>
          </a:prstGeom>
        </p:spPr>
      </p:pic>
      <p:sp>
        <p:nvSpPr>
          <p:cNvPr id="121" name="Text Placeholder 2">
            <a:extLst>
              <a:ext uri="{FF2B5EF4-FFF2-40B4-BE49-F238E27FC236}">
                <a16:creationId xmlns:a16="http://schemas.microsoft.com/office/drawing/2014/main" id="{21A095BA-E636-1CFF-04BE-C8C0C7D269A5}"/>
              </a:ext>
            </a:extLst>
          </p:cNvPr>
          <p:cNvSpPr txBox="1">
            <a:spLocks/>
          </p:cNvSpPr>
          <p:nvPr/>
        </p:nvSpPr>
        <p:spPr>
          <a:xfrm>
            <a:off x="9665706" y="3803151"/>
            <a:ext cx="1186570" cy="324332"/>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000" b="0" i="0" u="none" strike="noStrike" kern="0" cap="none" spc="0" normalizeH="0" baseline="0" noProof="0">
                <a:ln>
                  <a:noFill/>
                </a:ln>
                <a:solidFill>
                  <a:srgbClr val="92D300"/>
                </a:solidFill>
                <a:effectLst/>
                <a:uLnTx/>
                <a:uFillTx/>
                <a:latin typeface="Montserrat"/>
                <a:sym typeface="Montserrat"/>
              </a:rPr>
              <a:t>Acquisition</a:t>
            </a:r>
          </a:p>
        </p:txBody>
      </p:sp>
      <p:pic>
        <p:nvPicPr>
          <p:cNvPr id="123" name="Image 122" descr="Une image contenant Police, Graphique, graphisme, logo&#10;&#10;Le contenu généré par l’IA peut être incorrect.">
            <a:extLst>
              <a:ext uri="{FF2B5EF4-FFF2-40B4-BE49-F238E27FC236}">
                <a16:creationId xmlns:a16="http://schemas.microsoft.com/office/drawing/2014/main" id="{DF7BC9F0-7BAC-E013-25BE-627D658D4DCB}"/>
              </a:ext>
            </a:extLst>
          </p:cNvPr>
          <p:cNvPicPr>
            <a:picLocks noChangeAspect="1"/>
          </p:cNvPicPr>
          <p:nvPr/>
        </p:nvPicPr>
        <p:blipFill>
          <a:blip r:embed="rId20"/>
          <a:stretch>
            <a:fillRect/>
          </a:stretch>
        </p:blipFill>
        <p:spPr>
          <a:xfrm>
            <a:off x="9743732" y="4181998"/>
            <a:ext cx="1030519" cy="196097"/>
          </a:xfrm>
          <a:prstGeom prst="rect">
            <a:avLst/>
          </a:prstGeom>
        </p:spPr>
      </p:pic>
      <p:sp>
        <p:nvSpPr>
          <p:cNvPr id="124" name="Text Placeholder 2">
            <a:extLst>
              <a:ext uri="{FF2B5EF4-FFF2-40B4-BE49-F238E27FC236}">
                <a16:creationId xmlns:a16="http://schemas.microsoft.com/office/drawing/2014/main" id="{E2F7087A-0C01-EFB1-39F7-F7C5DDDD32E1}"/>
              </a:ext>
            </a:extLst>
          </p:cNvPr>
          <p:cNvSpPr txBox="1">
            <a:spLocks/>
          </p:cNvSpPr>
          <p:nvPr/>
        </p:nvSpPr>
        <p:spPr>
          <a:xfrm>
            <a:off x="10460879" y="1115521"/>
            <a:ext cx="1451209" cy="494154"/>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ctr" defTabSz="914400" rtl="0" eaLnBrk="1" fontAlgn="auto" latinLnBrk="0" hangingPunct="1">
              <a:lnSpc>
                <a:spcPct val="100000"/>
              </a:lnSpc>
              <a:spcBef>
                <a:spcPts val="600"/>
              </a:spcBef>
              <a:spcAft>
                <a:spcPts val="0"/>
              </a:spcAft>
              <a:buClr>
                <a:srgbClr val="92D300"/>
              </a:buClr>
              <a:buSzPct val="95000"/>
              <a:buFont typeface="Arial" panose="020B0604020202020204" pitchFamily="34" charset="0"/>
              <a:buNone/>
              <a:tabLst/>
              <a:defRPr/>
            </a:pPr>
            <a:r>
              <a:rPr kumimoji="0" lang="en-US" sz="1000" b="1" i="0" u="none" strike="noStrike" kern="0" cap="none" spc="0" normalizeH="0" baseline="0" noProof="0">
                <a:ln>
                  <a:noFill/>
                </a:ln>
                <a:solidFill>
                  <a:srgbClr val="FFFFFF"/>
                </a:solidFill>
                <a:effectLst/>
                <a:uLnTx/>
                <a:uFillTx/>
                <a:latin typeface="Montserrat"/>
                <a:sym typeface="Montserrat"/>
              </a:rPr>
              <a:t>Transformation of operating model</a:t>
            </a:r>
          </a:p>
        </p:txBody>
      </p:sp>
      <p:pic>
        <p:nvPicPr>
          <p:cNvPr id="126" name="Image 125" descr="Une image contenant Police, texte, Graphique, logo&#10;&#10;Le contenu généré par l’IA peut être incorrect.">
            <a:extLst>
              <a:ext uri="{FF2B5EF4-FFF2-40B4-BE49-F238E27FC236}">
                <a16:creationId xmlns:a16="http://schemas.microsoft.com/office/drawing/2014/main" id="{6D286718-469C-8A47-CEEE-2FFC3706DA8D}"/>
              </a:ext>
            </a:extLst>
          </p:cNvPr>
          <p:cNvPicPr>
            <a:picLocks noChangeAspect="1"/>
          </p:cNvPicPr>
          <p:nvPr/>
        </p:nvPicPr>
        <p:blipFill>
          <a:blip r:embed="rId21"/>
          <a:stretch>
            <a:fillRect/>
          </a:stretch>
        </p:blipFill>
        <p:spPr>
          <a:xfrm>
            <a:off x="10880343" y="2028761"/>
            <a:ext cx="612281" cy="440809"/>
          </a:xfrm>
          <a:prstGeom prst="rect">
            <a:avLst/>
          </a:prstGeom>
        </p:spPr>
      </p:pic>
      <p:pic>
        <p:nvPicPr>
          <p:cNvPr id="127" name="Image 126" descr="Une image contenant Graphique, Police, logo, graphisme&#10;&#10;Le contenu généré par l’IA peut être incorrect.">
            <a:extLst>
              <a:ext uri="{FF2B5EF4-FFF2-40B4-BE49-F238E27FC236}">
                <a16:creationId xmlns:a16="http://schemas.microsoft.com/office/drawing/2014/main" id="{BE5AD165-67DD-7C17-313E-1209A2E6E9A2}"/>
              </a:ext>
            </a:extLst>
          </p:cNvPr>
          <p:cNvPicPr>
            <a:picLocks noChangeAspect="1"/>
          </p:cNvPicPr>
          <p:nvPr/>
        </p:nvPicPr>
        <p:blipFill>
          <a:blip r:embed="rId22"/>
          <a:stretch>
            <a:fillRect/>
          </a:stretch>
        </p:blipFill>
        <p:spPr>
          <a:xfrm>
            <a:off x="10880342" y="2612002"/>
            <a:ext cx="612282" cy="365073"/>
          </a:xfrm>
          <a:prstGeom prst="rect">
            <a:avLst/>
          </a:prstGeom>
        </p:spPr>
      </p:pic>
      <p:pic>
        <p:nvPicPr>
          <p:cNvPr id="128" name="Image 127" descr="Une image contenant Police, texte, Graphique, logo&#10;&#10;Le contenu généré par l’IA peut être incorrect.">
            <a:extLst>
              <a:ext uri="{FF2B5EF4-FFF2-40B4-BE49-F238E27FC236}">
                <a16:creationId xmlns:a16="http://schemas.microsoft.com/office/drawing/2014/main" id="{73FF7835-B346-CE59-AEE9-FA058EFD7741}"/>
              </a:ext>
            </a:extLst>
          </p:cNvPr>
          <p:cNvPicPr>
            <a:picLocks noChangeAspect="1"/>
          </p:cNvPicPr>
          <p:nvPr/>
        </p:nvPicPr>
        <p:blipFill>
          <a:blip r:embed="rId23"/>
          <a:srcRect l="10801" t="16929" r="10818" b="16190"/>
          <a:stretch>
            <a:fillRect/>
          </a:stretch>
        </p:blipFill>
        <p:spPr>
          <a:xfrm>
            <a:off x="10679490" y="1695369"/>
            <a:ext cx="1013987" cy="275156"/>
          </a:xfrm>
          <a:prstGeom prst="rect">
            <a:avLst/>
          </a:prstGeom>
        </p:spPr>
      </p:pic>
      <p:cxnSp>
        <p:nvCxnSpPr>
          <p:cNvPr id="129" name="Google Shape;449;p10">
            <a:extLst>
              <a:ext uri="{FF2B5EF4-FFF2-40B4-BE49-F238E27FC236}">
                <a16:creationId xmlns:a16="http://schemas.microsoft.com/office/drawing/2014/main" id="{13C59935-06A6-DDB0-5376-B3255FF10B4E}"/>
              </a:ext>
            </a:extLst>
          </p:cNvPr>
          <p:cNvCxnSpPr>
            <a:cxnSpLocks/>
          </p:cNvCxnSpPr>
          <p:nvPr/>
        </p:nvCxnSpPr>
        <p:spPr>
          <a:xfrm flipH="1" flipV="1">
            <a:off x="11511586" y="3422471"/>
            <a:ext cx="360000" cy="0"/>
          </a:xfrm>
          <a:prstGeom prst="straightConnector1">
            <a:avLst/>
          </a:prstGeom>
          <a:noFill/>
          <a:ln w="9525" cap="flat" cmpd="sng">
            <a:solidFill>
              <a:schemeClr val="accent4"/>
            </a:solidFill>
            <a:prstDash val="solid"/>
            <a:round/>
            <a:headEnd type="none" w="sm" len="sm"/>
            <a:tailEnd type="none" w="sm" len="sm"/>
          </a:ln>
        </p:spPr>
      </p:cxnSp>
    </p:spTree>
    <p:extLst>
      <p:ext uri="{BB962C8B-B14F-4D97-AF65-F5344CB8AC3E}">
        <p14:creationId xmlns:p14="http://schemas.microsoft.com/office/powerpoint/2010/main" val="23087941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17432-0E5F-C792-555B-BEBE4C814D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1D1D6D-3A27-FFC0-F102-3F1F562D0A7D}"/>
              </a:ext>
            </a:extLst>
          </p:cNvPr>
          <p:cNvSpPr>
            <a:spLocks noGrp="1"/>
          </p:cNvSpPr>
          <p:nvPr>
            <p:ph type="title"/>
          </p:nvPr>
        </p:nvSpPr>
        <p:spPr/>
        <p:txBody>
          <a:bodyPr/>
          <a:lstStyle/>
          <a:p>
            <a:r>
              <a:rPr lang="en-US" noProof="0"/>
              <a:t>Established, at-scale global presence</a:t>
            </a:r>
            <a:br>
              <a:rPr lang="en-US" sz="2400" noProof="0"/>
            </a:br>
            <a:r>
              <a:rPr lang="en-US" sz="2000" b="0" noProof="0">
                <a:solidFill>
                  <a:schemeClr val="accent4"/>
                </a:solidFill>
                <a:latin typeface="+mj-lt"/>
              </a:rPr>
              <a:t>Providing services in more than 70 countries</a:t>
            </a:r>
            <a:endParaRPr lang="en-US" sz="2400" b="0" noProof="0">
              <a:solidFill>
                <a:schemeClr val="accent4"/>
              </a:solidFill>
              <a:latin typeface="+mj-lt"/>
            </a:endParaRPr>
          </a:p>
        </p:txBody>
      </p:sp>
      <p:pic>
        <p:nvPicPr>
          <p:cNvPr id="3" name="Graphic 1" descr="Group with solid fill">
            <a:extLst>
              <a:ext uri="{FF2B5EF4-FFF2-40B4-BE49-F238E27FC236}">
                <a16:creationId xmlns:a16="http://schemas.microsoft.com/office/drawing/2014/main" id="{6127585B-08EE-7087-A2B7-35AB170EAC8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3566" y="4463409"/>
            <a:ext cx="914400" cy="914400"/>
          </a:xfrm>
          <a:prstGeom prst="rect">
            <a:avLst/>
          </a:prstGeom>
        </p:spPr>
      </p:pic>
      <p:sp>
        <p:nvSpPr>
          <p:cNvPr id="4" name="TextBox 2">
            <a:extLst>
              <a:ext uri="{FF2B5EF4-FFF2-40B4-BE49-F238E27FC236}">
                <a16:creationId xmlns:a16="http://schemas.microsoft.com/office/drawing/2014/main" id="{50DAE61C-EC77-CEFB-1CE5-5899BC3F9CB1}"/>
              </a:ext>
            </a:extLst>
          </p:cNvPr>
          <p:cNvSpPr txBox="1"/>
          <p:nvPr/>
        </p:nvSpPr>
        <p:spPr>
          <a:xfrm>
            <a:off x="866261" y="5300774"/>
            <a:ext cx="1332383" cy="58477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a:ln>
                  <a:noFill/>
                </a:ln>
                <a:solidFill>
                  <a:srgbClr val="FFFFFF"/>
                </a:solidFill>
                <a:effectLst/>
                <a:uLnTx/>
                <a:uFillTx/>
                <a:latin typeface="Montserrat"/>
                <a:cs typeface="Arial"/>
                <a:sym typeface="Arial"/>
              </a:rPr>
              <a:t>700+</a:t>
            </a:r>
          </a:p>
        </p:txBody>
      </p:sp>
      <p:pic>
        <p:nvPicPr>
          <p:cNvPr id="5" name="Picture 8">
            <a:extLst>
              <a:ext uri="{FF2B5EF4-FFF2-40B4-BE49-F238E27FC236}">
                <a16:creationId xmlns:a16="http://schemas.microsoft.com/office/drawing/2014/main" id="{4A9BF93C-2898-B96F-F6C5-DEF18C109BF2}"/>
              </a:ext>
            </a:extLst>
          </p:cNvPr>
          <p:cNvPicPr>
            <a:picLocks noChangeAspect="1"/>
          </p:cNvPicPr>
          <p:nvPr/>
        </p:nvPicPr>
        <p:blipFill>
          <a:blip r:embed="rId3">
            <a:alphaModFix amt="72000"/>
          </a:blip>
          <a:stretch>
            <a:fillRect/>
          </a:stretch>
        </p:blipFill>
        <p:spPr>
          <a:xfrm>
            <a:off x="926548" y="1595422"/>
            <a:ext cx="4603417" cy="2488771"/>
          </a:xfrm>
          <a:prstGeom prst="rect">
            <a:avLst/>
          </a:prstGeom>
          <a:ln>
            <a:noFill/>
          </a:ln>
        </p:spPr>
      </p:pic>
      <p:sp>
        <p:nvSpPr>
          <p:cNvPr id="6" name="Oval 12">
            <a:extLst>
              <a:ext uri="{FF2B5EF4-FFF2-40B4-BE49-F238E27FC236}">
                <a16:creationId xmlns:a16="http://schemas.microsoft.com/office/drawing/2014/main" id="{B2643C6D-CF86-FD79-82E6-6AC0AC14B57C}"/>
              </a:ext>
            </a:extLst>
          </p:cNvPr>
          <p:cNvSpPr/>
          <p:nvPr/>
        </p:nvSpPr>
        <p:spPr>
          <a:xfrm>
            <a:off x="1512666" y="2631611"/>
            <a:ext cx="70483" cy="70037"/>
          </a:xfrm>
          <a:prstGeom prst="ellipse">
            <a:avLst/>
          </a:prstGeom>
          <a:solidFill>
            <a:schemeClr val="accent4"/>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sp>
        <p:nvSpPr>
          <p:cNvPr id="8" name="Oval 13">
            <a:extLst>
              <a:ext uri="{FF2B5EF4-FFF2-40B4-BE49-F238E27FC236}">
                <a16:creationId xmlns:a16="http://schemas.microsoft.com/office/drawing/2014/main" id="{B7A31A98-185B-59A3-CCD7-6C3E0E4D5517}"/>
              </a:ext>
            </a:extLst>
          </p:cNvPr>
          <p:cNvSpPr/>
          <p:nvPr/>
        </p:nvSpPr>
        <p:spPr>
          <a:xfrm>
            <a:off x="2078393" y="2596974"/>
            <a:ext cx="70483" cy="70037"/>
          </a:xfrm>
          <a:prstGeom prst="ellipse">
            <a:avLst/>
          </a:prstGeom>
          <a:solidFill>
            <a:schemeClr val="accent4"/>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sp>
        <p:nvSpPr>
          <p:cNvPr id="10" name="Oval 14">
            <a:extLst>
              <a:ext uri="{FF2B5EF4-FFF2-40B4-BE49-F238E27FC236}">
                <a16:creationId xmlns:a16="http://schemas.microsoft.com/office/drawing/2014/main" id="{09E5AA9A-C3E8-8F95-ECAC-566FFD85C805}"/>
              </a:ext>
            </a:extLst>
          </p:cNvPr>
          <p:cNvSpPr/>
          <p:nvPr/>
        </p:nvSpPr>
        <p:spPr>
          <a:xfrm>
            <a:off x="1847483" y="2331428"/>
            <a:ext cx="70483" cy="70037"/>
          </a:xfrm>
          <a:prstGeom prst="ellipse">
            <a:avLst/>
          </a:prstGeom>
          <a:solidFill>
            <a:schemeClr val="accent4"/>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sp>
        <p:nvSpPr>
          <p:cNvPr id="11" name="Oval 15">
            <a:extLst>
              <a:ext uri="{FF2B5EF4-FFF2-40B4-BE49-F238E27FC236}">
                <a16:creationId xmlns:a16="http://schemas.microsoft.com/office/drawing/2014/main" id="{FCA1B7B8-5DC9-F649-2476-EC1484F85AFB}"/>
              </a:ext>
            </a:extLst>
          </p:cNvPr>
          <p:cNvSpPr/>
          <p:nvPr/>
        </p:nvSpPr>
        <p:spPr>
          <a:xfrm>
            <a:off x="3104749" y="2370711"/>
            <a:ext cx="70483" cy="70037"/>
          </a:xfrm>
          <a:prstGeom prst="ellipse">
            <a:avLst/>
          </a:prstGeom>
          <a:solidFill>
            <a:schemeClr val="accent3"/>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sp>
        <p:nvSpPr>
          <p:cNvPr id="12" name="Oval 16">
            <a:extLst>
              <a:ext uri="{FF2B5EF4-FFF2-40B4-BE49-F238E27FC236}">
                <a16:creationId xmlns:a16="http://schemas.microsoft.com/office/drawing/2014/main" id="{96C4829B-CFB6-2F19-B206-09D1B1895511}"/>
              </a:ext>
            </a:extLst>
          </p:cNvPr>
          <p:cNvSpPr/>
          <p:nvPr/>
        </p:nvSpPr>
        <p:spPr>
          <a:xfrm>
            <a:off x="4029574" y="2770156"/>
            <a:ext cx="70483" cy="70037"/>
          </a:xfrm>
          <a:prstGeom prst="ellipse">
            <a:avLst/>
          </a:prstGeom>
          <a:solidFill>
            <a:schemeClr val="accent4"/>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sp>
        <p:nvSpPr>
          <p:cNvPr id="13" name="Oval 17">
            <a:extLst>
              <a:ext uri="{FF2B5EF4-FFF2-40B4-BE49-F238E27FC236}">
                <a16:creationId xmlns:a16="http://schemas.microsoft.com/office/drawing/2014/main" id="{AFE11A50-EBB0-7659-BAA6-3460E030EB48}"/>
              </a:ext>
            </a:extLst>
          </p:cNvPr>
          <p:cNvSpPr/>
          <p:nvPr/>
        </p:nvSpPr>
        <p:spPr>
          <a:xfrm>
            <a:off x="3224006" y="2265423"/>
            <a:ext cx="70483" cy="70037"/>
          </a:xfrm>
          <a:prstGeom prst="ellipse">
            <a:avLst/>
          </a:prstGeom>
          <a:solidFill>
            <a:schemeClr val="accent4"/>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sp>
        <p:nvSpPr>
          <p:cNvPr id="15" name="Oval 18">
            <a:extLst>
              <a:ext uri="{FF2B5EF4-FFF2-40B4-BE49-F238E27FC236}">
                <a16:creationId xmlns:a16="http://schemas.microsoft.com/office/drawing/2014/main" id="{88520B87-6614-2FBF-4A24-A76E8FCC6F77}"/>
              </a:ext>
            </a:extLst>
          </p:cNvPr>
          <p:cNvSpPr/>
          <p:nvPr/>
        </p:nvSpPr>
        <p:spPr>
          <a:xfrm>
            <a:off x="3127310" y="2087372"/>
            <a:ext cx="70483" cy="70037"/>
          </a:xfrm>
          <a:prstGeom prst="ellipse">
            <a:avLst/>
          </a:prstGeom>
          <a:solidFill>
            <a:schemeClr val="accent4"/>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sp>
        <p:nvSpPr>
          <p:cNvPr id="16" name="Oval 10">
            <a:extLst>
              <a:ext uri="{FF2B5EF4-FFF2-40B4-BE49-F238E27FC236}">
                <a16:creationId xmlns:a16="http://schemas.microsoft.com/office/drawing/2014/main" id="{68E6B490-81E1-2F29-0648-775A4C7965C1}"/>
              </a:ext>
            </a:extLst>
          </p:cNvPr>
          <p:cNvSpPr/>
          <p:nvPr/>
        </p:nvSpPr>
        <p:spPr>
          <a:xfrm>
            <a:off x="3026492" y="2328893"/>
            <a:ext cx="70483" cy="70037"/>
          </a:xfrm>
          <a:prstGeom prst="ellipse">
            <a:avLst/>
          </a:prstGeom>
          <a:solidFill>
            <a:schemeClr val="accent4"/>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pic>
        <p:nvPicPr>
          <p:cNvPr id="18" name="Picture 21" descr="A black background with white letters&#10;&#10;AI-generated content may be incorrect.">
            <a:extLst>
              <a:ext uri="{FF2B5EF4-FFF2-40B4-BE49-F238E27FC236}">
                <a16:creationId xmlns:a16="http://schemas.microsoft.com/office/drawing/2014/main" id="{965D7ECB-A658-2C29-0B30-83EB02A2BA31}"/>
              </a:ext>
            </a:extLst>
          </p:cNvPr>
          <p:cNvPicPr>
            <a:picLocks noChangeAspect="1"/>
          </p:cNvPicPr>
          <p:nvPr/>
        </p:nvPicPr>
        <p:blipFill>
          <a:blip r:embed="rId4"/>
          <a:srcRect l="12285" t="16315" r="12331" b="14894"/>
          <a:stretch>
            <a:fillRect/>
          </a:stretch>
        </p:blipFill>
        <p:spPr>
          <a:xfrm>
            <a:off x="2863778" y="4572005"/>
            <a:ext cx="1175657" cy="343106"/>
          </a:xfrm>
          <a:prstGeom prst="rect">
            <a:avLst/>
          </a:prstGeom>
        </p:spPr>
      </p:pic>
      <p:sp>
        <p:nvSpPr>
          <p:cNvPr id="19" name="Oval 23">
            <a:extLst>
              <a:ext uri="{FF2B5EF4-FFF2-40B4-BE49-F238E27FC236}">
                <a16:creationId xmlns:a16="http://schemas.microsoft.com/office/drawing/2014/main" id="{BABDA5C2-A0E4-EC16-3786-DC7A3AC8F2DB}"/>
              </a:ext>
            </a:extLst>
          </p:cNvPr>
          <p:cNvSpPr/>
          <p:nvPr/>
        </p:nvSpPr>
        <p:spPr>
          <a:xfrm>
            <a:off x="2553487" y="4638858"/>
            <a:ext cx="179339" cy="180000"/>
          </a:xfrm>
          <a:prstGeom prst="ellipse">
            <a:avLst/>
          </a:prstGeom>
          <a:solidFill>
            <a:schemeClr val="accent4"/>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sp>
        <p:nvSpPr>
          <p:cNvPr id="20" name="Oval 25">
            <a:extLst>
              <a:ext uri="{FF2B5EF4-FFF2-40B4-BE49-F238E27FC236}">
                <a16:creationId xmlns:a16="http://schemas.microsoft.com/office/drawing/2014/main" id="{E04B61CA-DB08-36B0-0E42-063C8C6E682A}"/>
              </a:ext>
            </a:extLst>
          </p:cNvPr>
          <p:cNvSpPr/>
          <p:nvPr/>
        </p:nvSpPr>
        <p:spPr>
          <a:xfrm>
            <a:off x="2547398" y="5149218"/>
            <a:ext cx="179339" cy="180000"/>
          </a:xfrm>
          <a:prstGeom prst="ellipse">
            <a:avLst/>
          </a:prstGeom>
          <a:solidFill>
            <a:schemeClr val="accent3"/>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pic>
        <p:nvPicPr>
          <p:cNvPr id="21" name="Image 20" descr="Une image contenant Police, texte, Graphique, logo&#10;&#10;Le contenu généré par l’IA peut être incorrect.">
            <a:extLst>
              <a:ext uri="{FF2B5EF4-FFF2-40B4-BE49-F238E27FC236}">
                <a16:creationId xmlns:a16="http://schemas.microsoft.com/office/drawing/2014/main" id="{B9238694-6E8F-0628-C477-848855263347}"/>
              </a:ext>
            </a:extLst>
          </p:cNvPr>
          <p:cNvPicPr>
            <a:picLocks noChangeAspect="1"/>
          </p:cNvPicPr>
          <p:nvPr/>
        </p:nvPicPr>
        <p:blipFill>
          <a:blip r:embed="rId5"/>
          <a:stretch>
            <a:fillRect/>
          </a:stretch>
        </p:blipFill>
        <p:spPr>
          <a:xfrm>
            <a:off x="2863778" y="4925424"/>
            <a:ext cx="692780" cy="498764"/>
          </a:xfrm>
          <a:prstGeom prst="rect">
            <a:avLst/>
          </a:prstGeom>
        </p:spPr>
      </p:pic>
      <p:sp>
        <p:nvSpPr>
          <p:cNvPr id="22" name="Oval 15">
            <a:extLst>
              <a:ext uri="{FF2B5EF4-FFF2-40B4-BE49-F238E27FC236}">
                <a16:creationId xmlns:a16="http://schemas.microsoft.com/office/drawing/2014/main" id="{435CAD50-ADB6-358C-BB9E-69DF62E7302E}"/>
              </a:ext>
            </a:extLst>
          </p:cNvPr>
          <p:cNvSpPr/>
          <p:nvPr/>
        </p:nvSpPr>
        <p:spPr>
          <a:xfrm>
            <a:off x="3148441" y="2303731"/>
            <a:ext cx="70483" cy="70037"/>
          </a:xfrm>
          <a:prstGeom prst="ellipse">
            <a:avLst/>
          </a:prstGeom>
          <a:solidFill>
            <a:schemeClr val="accent2"/>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sp>
        <p:nvSpPr>
          <p:cNvPr id="23" name="Oval 25">
            <a:extLst>
              <a:ext uri="{FF2B5EF4-FFF2-40B4-BE49-F238E27FC236}">
                <a16:creationId xmlns:a16="http://schemas.microsoft.com/office/drawing/2014/main" id="{5F8BE685-8B13-19D9-1203-8BDC69F27CEC}"/>
              </a:ext>
            </a:extLst>
          </p:cNvPr>
          <p:cNvSpPr/>
          <p:nvPr/>
        </p:nvSpPr>
        <p:spPr>
          <a:xfrm>
            <a:off x="2555765" y="5659578"/>
            <a:ext cx="179339" cy="180000"/>
          </a:xfrm>
          <a:prstGeom prst="ellipse">
            <a:avLst/>
          </a:prstGeom>
          <a:solidFill>
            <a:schemeClr val="accent2"/>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pic>
        <p:nvPicPr>
          <p:cNvPr id="25" name="Image 24" descr="Une image contenant Graphique, Police, logo, symbole&#10;&#10;Le contenu généré par l’IA peut être incorrect.">
            <a:extLst>
              <a:ext uri="{FF2B5EF4-FFF2-40B4-BE49-F238E27FC236}">
                <a16:creationId xmlns:a16="http://schemas.microsoft.com/office/drawing/2014/main" id="{83864A0C-243E-3D99-A457-A98116CA0D7D}"/>
              </a:ext>
            </a:extLst>
          </p:cNvPr>
          <p:cNvPicPr>
            <a:picLocks noChangeAspect="1"/>
          </p:cNvPicPr>
          <p:nvPr/>
        </p:nvPicPr>
        <p:blipFill>
          <a:blip r:embed="rId6"/>
          <a:stretch>
            <a:fillRect/>
          </a:stretch>
        </p:blipFill>
        <p:spPr>
          <a:xfrm>
            <a:off x="2863778" y="5524054"/>
            <a:ext cx="801862" cy="451048"/>
          </a:xfrm>
          <a:prstGeom prst="rect">
            <a:avLst/>
          </a:prstGeom>
        </p:spPr>
      </p:pic>
      <p:sp>
        <p:nvSpPr>
          <p:cNvPr id="26" name="TextBox 20">
            <a:extLst>
              <a:ext uri="{FF2B5EF4-FFF2-40B4-BE49-F238E27FC236}">
                <a16:creationId xmlns:a16="http://schemas.microsoft.com/office/drawing/2014/main" id="{BCECA432-5C02-0871-BAF5-0E2F01C83C06}"/>
              </a:ext>
            </a:extLst>
          </p:cNvPr>
          <p:cNvSpPr txBox="1"/>
          <p:nvPr/>
        </p:nvSpPr>
        <p:spPr>
          <a:xfrm>
            <a:off x="6851969" y="1376148"/>
            <a:ext cx="484749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srgbClr val="FFFFFF"/>
                </a:solidFill>
                <a:effectLst/>
                <a:uLnTx/>
                <a:uFillTx/>
                <a:latin typeface="Montserrat"/>
                <a:cs typeface="Arial"/>
                <a:sym typeface="Arial"/>
              </a:rPr>
              <a:t>Continuous higher growth rate than the industry since 2012</a:t>
            </a:r>
          </a:p>
        </p:txBody>
      </p:sp>
      <p:sp>
        <p:nvSpPr>
          <p:cNvPr id="29" name="TextBox 22">
            <a:extLst>
              <a:ext uri="{FF2B5EF4-FFF2-40B4-BE49-F238E27FC236}">
                <a16:creationId xmlns:a16="http://schemas.microsoft.com/office/drawing/2014/main" id="{25D014C3-A128-1BA1-6099-C41FA3980495}"/>
              </a:ext>
            </a:extLst>
          </p:cNvPr>
          <p:cNvSpPr txBox="1"/>
          <p:nvPr/>
        </p:nvSpPr>
        <p:spPr>
          <a:xfrm>
            <a:off x="6482479" y="1997951"/>
            <a:ext cx="195097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92D300"/>
                </a:solidFill>
                <a:effectLst/>
                <a:uLnTx/>
                <a:uFillTx/>
                <a:latin typeface="Montserrat"/>
                <a:cs typeface="Arial"/>
                <a:sym typeface="Arial"/>
              </a:rPr>
              <a:t>Sales expansion from 2012 to 2025 </a:t>
            </a:r>
            <a:endParaRPr kumimoji="0" lang="en-US" sz="1200" b="0" i="0" u="none" strike="noStrike" kern="0" cap="none" spc="0" normalizeH="0" baseline="0" noProof="0">
              <a:ln>
                <a:noFill/>
              </a:ln>
              <a:solidFill>
                <a:srgbClr val="92D300"/>
              </a:solidFill>
              <a:effectLst/>
              <a:uLnTx/>
              <a:uFillTx/>
              <a:latin typeface="Montserrat"/>
              <a:cs typeface="Arial"/>
              <a:sym typeface="Arial"/>
            </a:endParaRPr>
          </a:p>
        </p:txBody>
      </p:sp>
      <p:sp>
        <p:nvSpPr>
          <p:cNvPr id="30" name="TextBox 24">
            <a:extLst>
              <a:ext uri="{FF2B5EF4-FFF2-40B4-BE49-F238E27FC236}">
                <a16:creationId xmlns:a16="http://schemas.microsoft.com/office/drawing/2014/main" id="{612520AC-89FA-E77A-7074-9FF6F1487BE6}"/>
              </a:ext>
            </a:extLst>
          </p:cNvPr>
          <p:cNvSpPr txBox="1"/>
          <p:nvPr/>
        </p:nvSpPr>
        <p:spPr>
          <a:xfrm>
            <a:off x="8725285" y="1997951"/>
            <a:ext cx="2714155" cy="52322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FFFFFF"/>
                </a:solidFill>
                <a:effectLst/>
                <a:uLnTx/>
                <a:uFillTx/>
                <a:latin typeface="Montserrat"/>
                <a:cs typeface="Arial"/>
                <a:sym typeface="Arial"/>
              </a:rPr>
              <a:t>+25% </a:t>
            </a:r>
            <a:r>
              <a:rPr kumimoji="0" lang="en-US" sz="2000" b="1" i="0" u="none" strike="noStrike" kern="0" cap="none" spc="0" normalizeH="0" baseline="0" noProof="0">
                <a:ln>
                  <a:noFill/>
                </a:ln>
                <a:solidFill>
                  <a:srgbClr val="FFFFFF"/>
                </a:solidFill>
                <a:effectLst/>
                <a:uLnTx/>
                <a:uFillTx/>
                <a:latin typeface="Montserrat"/>
                <a:cs typeface="Arial"/>
                <a:sym typeface="Arial"/>
              </a:rPr>
              <a:t>CAGR</a:t>
            </a:r>
            <a:endParaRPr kumimoji="0" lang="en-US" sz="2800" b="1" i="0" u="none" strike="noStrike" kern="0" cap="none" spc="0" normalizeH="0" baseline="0" noProof="0">
              <a:ln>
                <a:noFill/>
              </a:ln>
              <a:solidFill>
                <a:srgbClr val="FFFFFF"/>
              </a:solidFill>
              <a:effectLst/>
              <a:uLnTx/>
              <a:uFillTx/>
              <a:latin typeface="Montserrat"/>
              <a:cs typeface="Arial"/>
              <a:sym typeface="Arial"/>
            </a:endParaRPr>
          </a:p>
        </p:txBody>
      </p:sp>
      <p:sp>
        <p:nvSpPr>
          <p:cNvPr id="31" name="TextBox 27">
            <a:extLst>
              <a:ext uri="{FF2B5EF4-FFF2-40B4-BE49-F238E27FC236}">
                <a16:creationId xmlns:a16="http://schemas.microsoft.com/office/drawing/2014/main" id="{3166AC89-EE14-0C1E-8E2D-48B2D88B340C}"/>
              </a:ext>
            </a:extLst>
          </p:cNvPr>
          <p:cNvSpPr txBox="1"/>
          <p:nvPr/>
        </p:nvSpPr>
        <p:spPr>
          <a:xfrm>
            <a:off x="6998836" y="3103703"/>
            <a:ext cx="143462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92D300"/>
                </a:solidFill>
                <a:effectLst/>
                <a:uLnTx/>
                <a:uFillTx/>
                <a:latin typeface="Montserrat"/>
                <a:cs typeface="Arial"/>
                <a:sym typeface="Arial"/>
              </a:rPr>
              <a:t>Acquisitions since 2012</a:t>
            </a:r>
          </a:p>
        </p:txBody>
      </p:sp>
      <p:sp>
        <p:nvSpPr>
          <p:cNvPr id="73" name="TextBox 31">
            <a:extLst>
              <a:ext uri="{FF2B5EF4-FFF2-40B4-BE49-F238E27FC236}">
                <a16:creationId xmlns:a16="http://schemas.microsoft.com/office/drawing/2014/main" id="{3EB4B616-984B-BE98-6941-81AC409A8D41}"/>
              </a:ext>
            </a:extLst>
          </p:cNvPr>
          <p:cNvSpPr txBox="1"/>
          <p:nvPr/>
        </p:nvSpPr>
        <p:spPr>
          <a:xfrm>
            <a:off x="8725285" y="3103703"/>
            <a:ext cx="1332383" cy="52322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FFFFFF"/>
                </a:solidFill>
                <a:effectLst/>
                <a:uLnTx/>
                <a:uFillTx/>
                <a:latin typeface="Montserrat"/>
                <a:cs typeface="Arial"/>
                <a:sym typeface="Arial"/>
              </a:rPr>
              <a:t>16</a:t>
            </a:r>
          </a:p>
        </p:txBody>
      </p:sp>
      <p:sp>
        <p:nvSpPr>
          <p:cNvPr id="74" name="TextBox 40">
            <a:extLst>
              <a:ext uri="{FF2B5EF4-FFF2-40B4-BE49-F238E27FC236}">
                <a16:creationId xmlns:a16="http://schemas.microsoft.com/office/drawing/2014/main" id="{4A1288A4-1153-ADC5-1241-74495931681A}"/>
              </a:ext>
            </a:extLst>
          </p:cNvPr>
          <p:cNvSpPr txBox="1"/>
          <p:nvPr/>
        </p:nvSpPr>
        <p:spPr>
          <a:xfrm>
            <a:off x="6830859" y="4997653"/>
            <a:ext cx="160259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92D300"/>
                </a:solidFill>
                <a:effectLst/>
                <a:uLnTx/>
                <a:uFillTx/>
                <a:latin typeface="Montserrat"/>
                <a:cs typeface="Arial"/>
                <a:sym typeface="Arial"/>
              </a:rPr>
              <a:t>Sales in 2025 </a:t>
            </a:r>
          </a:p>
        </p:txBody>
      </p:sp>
      <p:sp>
        <p:nvSpPr>
          <p:cNvPr id="77" name="TextBox 46">
            <a:extLst>
              <a:ext uri="{FF2B5EF4-FFF2-40B4-BE49-F238E27FC236}">
                <a16:creationId xmlns:a16="http://schemas.microsoft.com/office/drawing/2014/main" id="{A261662F-4906-AC8D-2D61-5B6CDF619601}"/>
              </a:ext>
            </a:extLst>
          </p:cNvPr>
          <p:cNvSpPr txBox="1"/>
          <p:nvPr/>
        </p:nvSpPr>
        <p:spPr>
          <a:xfrm>
            <a:off x="8725285" y="4889931"/>
            <a:ext cx="1602597" cy="52322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FFFFFF"/>
                </a:solidFill>
                <a:effectLst/>
                <a:uLnTx/>
                <a:uFillTx/>
                <a:latin typeface="Montserrat"/>
                <a:cs typeface="Arial"/>
                <a:sym typeface="Arial"/>
              </a:rPr>
              <a:t>$185m</a:t>
            </a:r>
          </a:p>
        </p:txBody>
      </p:sp>
      <p:sp>
        <p:nvSpPr>
          <p:cNvPr id="79" name="TextBox 48">
            <a:extLst>
              <a:ext uri="{FF2B5EF4-FFF2-40B4-BE49-F238E27FC236}">
                <a16:creationId xmlns:a16="http://schemas.microsoft.com/office/drawing/2014/main" id="{48AB188C-FE19-6EA8-6EFE-7DDCC55B7EC2}"/>
              </a:ext>
            </a:extLst>
          </p:cNvPr>
          <p:cNvSpPr txBox="1"/>
          <p:nvPr/>
        </p:nvSpPr>
        <p:spPr>
          <a:xfrm>
            <a:off x="6705807" y="5340659"/>
            <a:ext cx="1727649"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Montserrat"/>
                <a:cs typeface="Arial"/>
                <a:sym typeface="Arial"/>
              </a:rPr>
              <a:t>Well balanced  and established in regional markets</a:t>
            </a:r>
          </a:p>
        </p:txBody>
      </p:sp>
      <p:cxnSp>
        <p:nvCxnSpPr>
          <p:cNvPr id="81" name="Straight Arrow Connector 50">
            <a:extLst>
              <a:ext uri="{FF2B5EF4-FFF2-40B4-BE49-F238E27FC236}">
                <a16:creationId xmlns:a16="http://schemas.microsoft.com/office/drawing/2014/main" id="{50B2258C-F808-5D2C-D734-F82675699652}"/>
              </a:ext>
            </a:extLst>
          </p:cNvPr>
          <p:cNvCxnSpPr>
            <a:cxnSpLocks/>
          </p:cNvCxnSpPr>
          <p:nvPr/>
        </p:nvCxnSpPr>
        <p:spPr>
          <a:xfrm>
            <a:off x="8579620" y="5395048"/>
            <a:ext cx="0" cy="480460"/>
          </a:xfrm>
          <a:prstGeom prst="straightConnector1">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83" name="TextBox 52">
            <a:extLst>
              <a:ext uri="{FF2B5EF4-FFF2-40B4-BE49-F238E27FC236}">
                <a16:creationId xmlns:a16="http://schemas.microsoft.com/office/drawing/2014/main" id="{86FFA3C4-FF24-FA39-5719-D473332DCF45}"/>
              </a:ext>
            </a:extLst>
          </p:cNvPr>
          <p:cNvSpPr txBox="1"/>
          <p:nvPr/>
        </p:nvSpPr>
        <p:spPr>
          <a:xfrm>
            <a:off x="8725286" y="5340659"/>
            <a:ext cx="1719626"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Montserrat"/>
                <a:cs typeface="Arial"/>
                <a:sym typeface="Arial"/>
              </a:rPr>
              <a:t>EMEA  50%</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Montserrat"/>
                <a:cs typeface="Arial"/>
                <a:sym typeface="Arial"/>
              </a:rPr>
              <a:t>Americas 45%</a:t>
            </a:r>
            <a:endParaRPr kumimoji="0" lang="en-US" sz="1000" b="0" i="0" u="none" strike="noStrike" kern="0" cap="none" spc="0" normalizeH="0" baseline="0" noProof="0">
              <a:ln>
                <a:noFill/>
              </a:ln>
              <a:solidFill>
                <a:srgbClr val="000000"/>
              </a:solidFill>
              <a:effectLst/>
              <a:uLnTx/>
              <a:uFillTx/>
              <a:latin typeface="Montserra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Montserrat"/>
                <a:cs typeface="Arial"/>
                <a:sym typeface="Arial"/>
              </a:rPr>
              <a:t>APAC  5%</a:t>
            </a:r>
          </a:p>
        </p:txBody>
      </p:sp>
      <p:sp>
        <p:nvSpPr>
          <p:cNvPr id="86" name="TextBox 27">
            <a:extLst>
              <a:ext uri="{FF2B5EF4-FFF2-40B4-BE49-F238E27FC236}">
                <a16:creationId xmlns:a16="http://schemas.microsoft.com/office/drawing/2014/main" id="{E1060680-C6C2-B709-B6C0-66FD257958A1}"/>
              </a:ext>
            </a:extLst>
          </p:cNvPr>
          <p:cNvSpPr txBox="1"/>
          <p:nvPr/>
        </p:nvSpPr>
        <p:spPr>
          <a:xfrm>
            <a:off x="6705807" y="4293879"/>
            <a:ext cx="172764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92D300"/>
                </a:solidFill>
                <a:effectLst/>
                <a:uLnTx/>
                <a:uFillTx/>
                <a:latin typeface="Montserrat"/>
                <a:cs typeface="Arial"/>
                <a:sym typeface="Arial"/>
              </a:rPr>
              <a:t>Sales reinvested in R&amp;D each year</a:t>
            </a:r>
          </a:p>
        </p:txBody>
      </p:sp>
      <p:sp>
        <p:nvSpPr>
          <p:cNvPr id="88" name="TextBox 31">
            <a:extLst>
              <a:ext uri="{FF2B5EF4-FFF2-40B4-BE49-F238E27FC236}">
                <a16:creationId xmlns:a16="http://schemas.microsoft.com/office/drawing/2014/main" id="{8F23FF4B-EE13-133E-C621-883CB7FE7BB1}"/>
              </a:ext>
            </a:extLst>
          </p:cNvPr>
          <p:cNvSpPr txBox="1"/>
          <p:nvPr/>
        </p:nvSpPr>
        <p:spPr>
          <a:xfrm>
            <a:off x="8725285" y="4293879"/>
            <a:ext cx="1332383" cy="52322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FFFFFF"/>
                </a:solidFill>
                <a:effectLst/>
                <a:uLnTx/>
                <a:uFillTx/>
                <a:latin typeface="Montserrat"/>
                <a:cs typeface="Arial"/>
                <a:sym typeface="Arial"/>
              </a:rPr>
              <a:t>10%</a:t>
            </a:r>
          </a:p>
        </p:txBody>
      </p:sp>
      <p:sp>
        <p:nvSpPr>
          <p:cNvPr id="90" name="TextBox 22">
            <a:extLst>
              <a:ext uri="{FF2B5EF4-FFF2-40B4-BE49-F238E27FC236}">
                <a16:creationId xmlns:a16="http://schemas.microsoft.com/office/drawing/2014/main" id="{AEAA785D-2704-A8CE-EF0A-36301DF81865}"/>
              </a:ext>
            </a:extLst>
          </p:cNvPr>
          <p:cNvSpPr txBox="1"/>
          <p:nvPr/>
        </p:nvSpPr>
        <p:spPr>
          <a:xfrm>
            <a:off x="6482479" y="2524424"/>
            <a:ext cx="195097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92D300"/>
                </a:solidFill>
                <a:effectLst/>
                <a:uLnTx/>
                <a:uFillTx/>
                <a:latin typeface="Montserrat"/>
                <a:cs typeface="Arial"/>
                <a:sym typeface="Arial"/>
              </a:rPr>
              <a:t>Market leader </a:t>
            </a:r>
            <a:br>
              <a:rPr kumimoji="0" lang="en-US" sz="1400" b="0" i="0" u="none" strike="noStrike" kern="0" cap="none" spc="0" normalizeH="0" baseline="0" noProof="0">
                <a:ln>
                  <a:noFill/>
                </a:ln>
                <a:solidFill>
                  <a:srgbClr val="92D300"/>
                </a:solidFill>
                <a:effectLst/>
                <a:uLnTx/>
                <a:uFillTx/>
                <a:latin typeface="Montserrat"/>
                <a:cs typeface="Arial"/>
                <a:sym typeface="Arial"/>
              </a:rPr>
            </a:br>
            <a:r>
              <a:rPr kumimoji="0" lang="en-US" sz="1400" b="0" i="0" u="none" strike="noStrike" kern="0" cap="none" spc="0" normalizeH="0" baseline="0" noProof="0">
                <a:ln>
                  <a:noFill/>
                </a:ln>
                <a:solidFill>
                  <a:srgbClr val="92D300"/>
                </a:solidFill>
                <a:effectLst/>
                <a:uLnTx/>
                <a:uFillTx/>
                <a:latin typeface="Montserrat"/>
                <a:cs typeface="Arial"/>
                <a:sym typeface="Arial"/>
              </a:rPr>
              <a:t>in France</a:t>
            </a:r>
            <a:endParaRPr kumimoji="0" lang="en-US" sz="1200" b="0" i="0" u="none" strike="noStrike" kern="0" cap="none" spc="0" normalizeH="0" baseline="0" noProof="0">
              <a:ln>
                <a:noFill/>
              </a:ln>
              <a:solidFill>
                <a:srgbClr val="92D300"/>
              </a:solidFill>
              <a:effectLst/>
              <a:uLnTx/>
              <a:uFillTx/>
              <a:latin typeface="Montserrat"/>
              <a:cs typeface="Arial"/>
              <a:sym typeface="Arial"/>
            </a:endParaRPr>
          </a:p>
        </p:txBody>
      </p:sp>
      <p:sp>
        <p:nvSpPr>
          <p:cNvPr id="92" name="TextBox 24">
            <a:extLst>
              <a:ext uri="{FF2B5EF4-FFF2-40B4-BE49-F238E27FC236}">
                <a16:creationId xmlns:a16="http://schemas.microsoft.com/office/drawing/2014/main" id="{894922E9-D551-2174-248F-EB166B25E003}"/>
              </a:ext>
            </a:extLst>
          </p:cNvPr>
          <p:cNvSpPr txBox="1"/>
          <p:nvPr/>
        </p:nvSpPr>
        <p:spPr>
          <a:xfrm>
            <a:off x="8725285" y="2524424"/>
            <a:ext cx="2714155" cy="52322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FFFFFF"/>
                </a:solidFill>
                <a:effectLst/>
                <a:uLnTx/>
                <a:uFillTx/>
                <a:latin typeface="Montserrat"/>
                <a:cs typeface="Arial"/>
                <a:sym typeface="Arial"/>
              </a:rPr>
              <a:t>#1</a:t>
            </a:r>
          </a:p>
        </p:txBody>
      </p:sp>
      <p:sp>
        <p:nvSpPr>
          <p:cNvPr id="7" name="TextBox 52">
            <a:extLst>
              <a:ext uri="{FF2B5EF4-FFF2-40B4-BE49-F238E27FC236}">
                <a16:creationId xmlns:a16="http://schemas.microsoft.com/office/drawing/2014/main" id="{5B99A031-AE7A-1145-E9E8-10B85935116F}"/>
              </a:ext>
            </a:extLst>
          </p:cNvPr>
          <p:cNvSpPr txBox="1"/>
          <p:nvPr/>
        </p:nvSpPr>
        <p:spPr>
          <a:xfrm>
            <a:off x="9767961" y="2378424"/>
            <a:ext cx="111984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00" b="0" i="0" u="none" strike="noStrike" kern="0" cap="none" spc="0" normalizeH="0" baseline="0" noProof="0">
                <a:ln>
                  <a:noFill/>
                </a:ln>
                <a:solidFill>
                  <a:srgbClr val="44546A"/>
                </a:solidFill>
                <a:effectLst/>
                <a:uLnTx/>
                <a:uFillTx/>
                <a:latin typeface="Montserrat"/>
                <a:cs typeface="Arial"/>
                <a:sym typeface="Arial"/>
              </a:rPr>
              <a:t>Compound Annual Growth Rate</a:t>
            </a:r>
          </a:p>
        </p:txBody>
      </p:sp>
      <p:sp>
        <p:nvSpPr>
          <p:cNvPr id="28" name="TextBox 27">
            <a:extLst>
              <a:ext uri="{FF2B5EF4-FFF2-40B4-BE49-F238E27FC236}">
                <a16:creationId xmlns:a16="http://schemas.microsoft.com/office/drawing/2014/main" id="{AEDC4C9E-2E84-BCCF-005D-7E09DD9B4ECE}"/>
              </a:ext>
            </a:extLst>
          </p:cNvPr>
          <p:cNvSpPr txBox="1"/>
          <p:nvPr/>
        </p:nvSpPr>
        <p:spPr>
          <a:xfrm>
            <a:off x="6998836" y="3717200"/>
            <a:ext cx="143462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92D300"/>
                </a:solidFill>
                <a:effectLst/>
                <a:uLnTx/>
                <a:uFillTx/>
                <a:latin typeface="Montserrat"/>
                <a:cs typeface="Arial"/>
                <a:sym typeface="Arial"/>
              </a:rPr>
              <a:t>Years of expertise</a:t>
            </a:r>
          </a:p>
        </p:txBody>
      </p:sp>
      <p:sp>
        <p:nvSpPr>
          <p:cNvPr id="32" name="TextBox 31">
            <a:extLst>
              <a:ext uri="{FF2B5EF4-FFF2-40B4-BE49-F238E27FC236}">
                <a16:creationId xmlns:a16="http://schemas.microsoft.com/office/drawing/2014/main" id="{EBCB2E9A-874A-1D79-F5B8-4D3A02BB6018}"/>
              </a:ext>
            </a:extLst>
          </p:cNvPr>
          <p:cNvSpPr txBox="1"/>
          <p:nvPr/>
        </p:nvSpPr>
        <p:spPr>
          <a:xfrm>
            <a:off x="8725285" y="3717200"/>
            <a:ext cx="1332383" cy="52322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a:ln>
                  <a:noFill/>
                </a:ln>
                <a:solidFill>
                  <a:srgbClr val="FFFFFF"/>
                </a:solidFill>
                <a:effectLst/>
                <a:uLnTx/>
                <a:uFillTx/>
                <a:latin typeface="Montserrat"/>
                <a:cs typeface="Arial"/>
                <a:sym typeface="Arial"/>
              </a:rPr>
              <a:t>40+</a:t>
            </a:r>
          </a:p>
        </p:txBody>
      </p:sp>
      <p:sp>
        <p:nvSpPr>
          <p:cNvPr id="34" name="TextBox 2">
            <a:extLst>
              <a:ext uri="{FF2B5EF4-FFF2-40B4-BE49-F238E27FC236}">
                <a16:creationId xmlns:a16="http://schemas.microsoft.com/office/drawing/2014/main" id="{7C329674-8AC4-CFD3-FB93-ECA26B83C799}"/>
              </a:ext>
            </a:extLst>
          </p:cNvPr>
          <p:cNvSpPr txBox="1"/>
          <p:nvPr/>
        </p:nvSpPr>
        <p:spPr>
          <a:xfrm>
            <a:off x="4612927" y="4548805"/>
            <a:ext cx="1653893" cy="46166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FFFFFF"/>
                </a:solidFill>
                <a:effectLst/>
                <a:uLnTx/>
                <a:uFillTx/>
                <a:latin typeface="Montserrat"/>
                <a:cs typeface="Arial"/>
                <a:sym typeface="Arial"/>
              </a:rPr>
              <a:t>Hirsch Group HQ: </a:t>
            </a:r>
            <a:r>
              <a:rPr kumimoji="0" lang="en-US" sz="1200" b="1" i="0" u="none" strike="noStrike" kern="0" cap="none" spc="0" normalizeH="0" baseline="0" noProof="0">
                <a:ln>
                  <a:noFill/>
                </a:ln>
                <a:solidFill>
                  <a:srgbClr val="FFFFFF"/>
                </a:solidFill>
                <a:effectLst/>
                <a:uLnTx/>
                <a:uFillTx/>
                <a:latin typeface="Montserrat"/>
                <a:cs typeface="Arial"/>
                <a:sym typeface="Arial"/>
              </a:rPr>
              <a:t>Lyon, France</a:t>
            </a:r>
          </a:p>
        </p:txBody>
      </p:sp>
      <p:sp>
        <p:nvSpPr>
          <p:cNvPr id="35" name="Oval 23">
            <a:extLst>
              <a:ext uri="{FF2B5EF4-FFF2-40B4-BE49-F238E27FC236}">
                <a16:creationId xmlns:a16="http://schemas.microsoft.com/office/drawing/2014/main" id="{BA4463A6-829B-590F-4707-6511556B160C}"/>
              </a:ext>
            </a:extLst>
          </p:cNvPr>
          <p:cNvSpPr/>
          <p:nvPr/>
        </p:nvSpPr>
        <p:spPr>
          <a:xfrm>
            <a:off x="4369813" y="4669307"/>
            <a:ext cx="179339" cy="180000"/>
          </a:xfrm>
          <a:prstGeom prst="ellipse">
            <a:avLst/>
          </a:prstGeom>
          <a:solidFill>
            <a:schemeClr val="tx1"/>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sp>
        <p:nvSpPr>
          <p:cNvPr id="37" name="Oval 17">
            <a:extLst>
              <a:ext uri="{FF2B5EF4-FFF2-40B4-BE49-F238E27FC236}">
                <a16:creationId xmlns:a16="http://schemas.microsoft.com/office/drawing/2014/main" id="{51E7DFA7-2AD9-1F11-AB53-BFDE59B8D3D5}"/>
              </a:ext>
            </a:extLst>
          </p:cNvPr>
          <p:cNvSpPr/>
          <p:nvPr/>
        </p:nvSpPr>
        <p:spPr>
          <a:xfrm>
            <a:off x="3077958" y="2248374"/>
            <a:ext cx="70483" cy="70037"/>
          </a:xfrm>
          <a:prstGeom prst="ellipse">
            <a:avLst/>
          </a:prstGeom>
          <a:solidFill>
            <a:schemeClr val="tx1"/>
          </a:solidFill>
          <a:ln w="63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Montserrat"/>
              <a:ea typeface="+mn-ea"/>
              <a:cs typeface="+mn-cs"/>
              <a:sym typeface="Arial"/>
            </a:endParaRPr>
          </a:p>
        </p:txBody>
      </p:sp>
    </p:spTree>
    <p:extLst>
      <p:ext uri="{BB962C8B-B14F-4D97-AF65-F5344CB8AC3E}">
        <p14:creationId xmlns:p14="http://schemas.microsoft.com/office/powerpoint/2010/main" val="4272104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A blue circle with green light&#10;&#10;AI-generated content may be incorrect.">
            <a:extLst>
              <a:ext uri="{FF2B5EF4-FFF2-40B4-BE49-F238E27FC236}">
                <a16:creationId xmlns:a16="http://schemas.microsoft.com/office/drawing/2014/main" id="{9D7EB17E-A8FA-DE66-2599-E48C728403F4}"/>
              </a:ext>
            </a:extLst>
          </p:cNvPr>
          <p:cNvPicPr>
            <a:picLocks noChangeAspect="1"/>
          </p:cNvPicPr>
          <p:nvPr/>
        </p:nvPicPr>
        <p:blipFill>
          <a:blip r:embed="rId2"/>
          <a:stretch>
            <a:fillRect/>
          </a:stretch>
        </p:blipFill>
        <p:spPr>
          <a:xfrm>
            <a:off x="5486400" y="411314"/>
            <a:ext cx="6327031" cy="6294242"/>
          </a:xfrm>
          <a:prstGeom prst="rect">
            <a:avLst/>
          </a:prstGeom>
          <a:ln>
            <a:noFill/>
          </a:ln>
        </p:spPr>
      </p:pic>
      <p:sp>
        <p:nvSpPr>
          <p:cNvPr id="3" name="ZoneTexte 2">
            <a:extLst>
              <a:ext uri="{FF2B5EF4-FFF2-40B4-BE49-F238E27FC236}">
                <a16:creationId xmlns:a16="http://schemas.microsoft.com/office/drawing/2014/main" id="{913A26CE-622B-7491-7B1D-0208D2E83D65}"/>
              </a:ext>
            </a:extLst>
          </p:cNvPr>
          <p:cNvSpPr txBox="1"/>
          <p:nvPr/>
        </p:nvSpPr>
        <p:spPr>
          <a:xfrm>
            <a:off x="7169285" y="1663425"/>
            <a:ext cx="280497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400" b="0" i="0" u="none" strike="noStrike" kern="0" cap="none" spc="0" normalizeH="0" baseline="0" noProof="0">
                <a:ln>
                  <a:noFill/>
                </a:ln>
                <a:solidFill>
                  <a:srgbClr val="FFFFFF"/>
                </a:solidFill>
                <a:effectLst/>
                <a:uLnTx/>
                <a:uFillTx/>
                <a:latin typeface="Montserrat"/>
                <a:cs typeface="Arial"/>
                <a:sym typeface="Arial"/>
              </a:rPr>
              <a:t>BRAND ETHOS</a:t>
            </a:r>
          </a:p>
        </p:txBody>
      </p:sp>
      <p:sp>
        <p:nvSpPr>
          <p:cNvPr id="4" name="ZoneTexte 3">
            <a:extLst>
              <a:ext uri="{FF2B5EF4-FFF2-40B4-BE49-F238E27FC236}">
                <a16:creationId xmlns:a16="http://schemas.microsoft.com/office/drawing/2014/main" id="{4183B70A-207D-D4C4-E8F3-A8177B28096B}"/>
              </a:ext>
            </a:extLst>
          </p:cNvPr>
          <p:cNvSpPr txBox="1"/>
          <p:nvPr/>
        </p:nvSpPr>
        <p:spPr>
          <a:xfrm>
            <a:off x="7169284" y="2039561"/>
            <a:ext cx="347277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200" b="0" i="0" u="none" strike="noStrike" kern="0" cap="none" spc="0" normalizeH="0" baseline="0" noProof="0">
                <a:ln>
                  <a:noFill/>
                </a:ln>
                <a:solidFill>
                  <a:srgbClr val="92D300"/>
                </a:solidFill>
                <a:effectLst/>
                <a:uLnTx/>
                <a:uFillTx/>
                <a:latin typeface="Montserrat"/>
                <a:cs typeface="Arial"/>
                <a:sym typeface="Arial"/>
              </a:rPr>
              <a:t>Our mission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Montserrat"/>
                <a:cs typeface="Arial"/>
                <a:sym typeface="Arial"/>
              </a:rPr>
              <a:t>We create innovative, interoperable security solutions to protect critical sites worldwide. Leveraging our technological expertise and strong partner network, we help our customers safeguard their strategic infrastructures with solutions that are reliable, scalable, and future-ready.</a:t>
            </a:r>
          </a:p>
        </p:txBody>
      </p:sp>
      <p:pic>
        <p:nvPicPr>
          <p:cNvPr id="6" name="Image 5">
            <a:extLst>
              <a:ext uri="{FF2B5EF4-FFF2-40B4-BE49-F238E27FC236}">
                <a16:creationId xmlns:a16="http://schemas.microsoft.com/office/drawing/2014/main" id="{6A52794C-4538-729C-086A-D6B9A17FC167}"/>
              </a:ext>
            </a:extLst>
          </p:cNvPr>
          <p:cNvPicPr>
            <a:picLocks noChangeAspect="1"/>
          </p:cNvPicPr>
          <p:nvPr/>
        </p:nvPicPr>
        <p:blipFill>
          <a:blip r:embed="rId3"/>
          <a:stretch>
            <a:fillRect/>
          </a:stretch>
        </p:blipFill>
        <p:spPr>
          <a:xfrm flipH="1">
            <a:off x="1012573" y="-1"/>
            <a:ext cx="316639" cy="2710775"/>
          </a:xfrm>
          <a:prstGeom prst="rect">
            <a:avLst/>
          </a:prstGeom>
        </p:spPr>
      </p:pic>
      <p:sp>
        <p:nvSpPr>
          <p:cNvPr id="7" name="Title 1">
            <a:extLst>
              <a:ext uri="{FF2B5EF4-FFF2-40B4-BE49-F238E27FC236}">
                <a16:creationId xmlns:a16="http://schemas.microsoft.com/office/drawing/2014/main" id="{5B010BB9-4F4D-1152-54AD-F92FB6B100E1}"/>
              </a:ext>
            </a:extLst>
          </p:cNvPr>
          <p:cNvSpPr txBox="1">
            <a:spLocks/>
          </p:cNvSpPr>
          <p:nvPr/>
        </p:nvSpPr>
        <p:spPr>
          <a:xfrm>
            <a:off x="570010" y="2953640"/>
            <a:ext cx="5069911" cy="60004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a:ln>
                  <a:noFill/>
                </a:ln>
                <a:solidFill>
                  <a:srgbClr val="FFFFFF"/>
                </a:solidFill>
                <a:effectLst/>
                <a:uLnTx/>
                <a:uFillTx/>
                <a:latin typeface="Montserrat ExtraBold" panose="00000900000000000000" pitchFamily="2" charset="0"/>
                <a:cs typeface="Arial"/>
                <a:sym typeface="Arial"/>
              </a:rPr>
              <a:t>About Hirsch Group</a:t>
            </a:r>
            <a:endParaRPr kumimoji="0" lang="en-US" sz="1100" b="1" i="0" u="none" strike="noStrike" kern="0" cap="none" spc="0" normalizeH="0" baseline="0" noProof="0">
              <a:ln>
                <a:noFill/>
              </a:ln>
              <a:solidFill>
                <a:srgbClr val="FFFFFF"/>
              </a:solidFill>
              <a:effectLst/>
              <a:uLnTx/>
              <a:uFillTx/>
              <a:latin typeface="Montserrat ExtraBold" panose="00000900000000000000" pitchFamily="2" charset="0"/>
              <a:cs typeface="Arial"/>
              <a:sym typeface="Arial"/>
            </a:endParaRPr>
          </a:p>
        </p:txBody>
      </p:sp>
      <p:sp>
        <p:nvSpPr>
          <p:cNvPr id="8" name="ZoneTexte 7">
            <a:extLst>
              <a:ext uri="{FF2B5EF4-FFF2-40B4-BE49-F238E27FC236}">
                <a16:creationId xmlns:a16="http://schemas.microsoft.com/office/drawing/2014/main" id="{F8E61F31-A21A-C92D-FB4B-44F6C1562DFD}"/>
              </a:ext>
            </a:extLst>
          </p:cNvPr>
          <p:cNvSpPr txBox="1"/>
          <p:nvPr/>
        </p:nvSpPr>
        <p:spPr>
          <a:xfrm>
            <a:off x="7150172" y="3382388"/>
            <a:ext cx="3211809" cy="140807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200" b="0" i="0" u="none" strike="noStrike" kern="0" cap="none" spc="0" normalizeH="0" baseline="0" noProof="0">
                <a:ln>
                  <a:noFill/>
                </a:ln>
                <a:solidFill>
                  <a:srgbClr val="92D300"/>
                </a:solidFill>
                <a:effectLst/>
                <a:uLnTx/>
                <a:uFillTx/>
                <a:latin typeface="Montserrat"/>
                <a:cs typeface="Arial"/>
                <a:sym typeface="Arial"/>
              </a:rPr>
              <a:t>Our vision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Montserrat"/>
                <a:cs typeface="Arial"/>
                <a:sym typeface="Arial"/>
              </a:rPr>
              <a:t>Through continuous investment in R&amp;D, a global network of expert partners, and an agile approach to the market, we are shaping the future of integrated security. </a:t>
            </a:r>
            <a:r>
              <a:rPr kumimoji="0" lang="en-US" sz="1000" b="0" i="0" u="none" strike="noStrike" kern="0" cap="none" spc="0" normalizeH="0" baseline="0" noProof="0">
                <a:ln>
                  <a:noFill/>
                </a:ln>
                <a:solidFill>
                  <a:srgbClr val="FFFFFF"/>
                </a:solidFill>
                <a:effectLst/>
                <a:uLnTx/>
                <a:uFillTx/>
                <a:latin typeface="Montserrat SemiBold" panose="00000700000000000000" pitchFamily="2" charset="0"/>
                <a:cs typeface="Arial"/>
                <a:sym typeface="Arial"/>
              </a:rPr>
              <a:t>Our goal is to deliver solutions that adapt seamlessly to our customers’ evolving challenges and emerging threats.</a:t>
            </a:r>
          </a:p>
        </p:txBody>
      </p:sp>
      <p:sp>
        <p:nvSpPr>
          <p:cNvPr id="10" name="ZoneTexte 9">
            <a:extLst>
              <a:ext uri="{FF2B5EF4-FFF2-40B4-BE49-F238E27FC236}">
                <a16:creationId xmlns:a16="http://schemas.microsoft.com/office/drawing/2014/main" id="{7C42529B-7966-D75D-34B6-F1D357A6100B}"/>
              </a:ext>
            </a:extLst>
          </p:cNvPr>
          <p:cNvSpPr txBox="1"/>
          <p:nvPr/>
        </p:nvSpPr>
        <p:spPr>
          <a:xfrm>
            <a:off x="7169284" y="4868137"/>
            <a:ext cx="3093396"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Montserrat"/>
                <a:cs typeface="Arial"/>
                <a:sym typeface="Arial"/>
              </a:rPr>
              <a:t>We are committed to delivering </a:t>
            </a:r>
            <a:r>
              <a:rPr kumimoji="0" lang="en-US" sz="1400" b="0" i="0" u="none" strike="noStrike" kern="0" cap="none" spc="0" normalizeH="0" baseline="0" noProof="0">
                <a:ln>
                  <a:noFill/>
                </a:ln>
                <a:solidFill>
                  <a:srgbClr val="FFFFFF"/>
                </a:solidFill>
                <a:effectLst/>
                <a:uLnTx/>
                <a:uFillTx/>
                <a:latin typeface="Montserrat ExtraBold" panose="00000900000000000000" pitchFamily="2" charset="0"/>
                <a:cs typeface="Arial"/>
                <a:sym typeface="Arial"/>
              </a:rPr>
              <a:t>security you can trust.</a:t>
            </a:r>
            <a:endParaRPr kumimoji="0" lang="fr-FR" sz="1400" b="0" i="0" u="none" strike="noStrike" kern="0" cap="none" spc="0" normalizeH="0" baseline="0" noProof="0">
              <a:ln>
                <a:noFill/>
              </a:ln>
              <a:solidFill>
                <a:srgbClr val="FFFFFF"/>
              </a:solidFill>
              <a:effectLst/>
              <a:uLnTx/>
              <a:uFillTx/>
              <a:latin typeface="Montserrat ExtraBold" panose="00000900000000000000" pitchFamily="2" charset="0"/>
              <a:cs typeface="Arial"/>
              <a:sym typeface="Arial"/>
            </a:endParaRPr>
          </a:p>
        </p:txBody>
      </p:sp>
      <p:grpSp>
        <p:nvGrpSpPr>
          <p:cNvPr id="28" name="Groupe 27">
            <a:extLst>
              <a:ext uri="{FF2B5EF4-FFF2-40B4-BE49-F238E27FC236}">
                <a16:creationId xmlns:a16="http://schemas.microsoft.com/office/drawing/2014/main" id="{D05ECCF8-8D97-DEE3-9641-698AD614211E}"/>
              </a:ext>
            </a:extLst>
          </p:cNvPr>
          <p:cNvGrpSpPr/>
          <p:nvPr/>
        </p:nvGrpSpPr>
        <p:grpSpPr>
          <a:xfrm>
            <a:off x="1929874" y="4147225"/>
            <a:ext cx="611189" cy="600044"/>
            <a:chOff x="1712487" y="4147225"/>
            <a:chExt cx="611189" cy="600044"/>
          </a:xfrm>
        </p:grpSpPr>
        <p:pic>
          <p:nvPicPr>
            <p:cNvPr id="12" name="Picture 10" descr="A green and blue circle&#10;&#10;AI-generated content may be incorrect.">
              <a:extLst>
                <a:ext uri="{FF2B5EF4-FFF2-40B4-BE49-F238E27FC236}">
                  <a16:creationId xmlns:a16="http://schemas.microsoft.com/office/drawing/2014/main" id="{616D9592-4B43-0675-B424-1D3BAECB7DA0}"/>
                </a:ext>
              </a:extLst>
            </p:cNvPr>
            <p:cNvPicPr>
              <a:picLocks noChangeAspect="1"/>
            </p:cNvPicPr>
            <p:nvPr/>
          </p:nvPicPr>
          <p:blipFill>
            <a:blip r:embed="rId4"/>
            <a:stretch>
              <a:fillRect/>
            </a:stretch>
          </p:blipFill>
          <p:spPr>
            <a:xfrm>
              <a:off x="1712487" y="4147225"/>
              <a:ext cx="611189" cy="600044"/>
            </a:xfrm>
            <a:prstGeom prst="rect">
              <a:avLst/>
            </a:prstGeom>
            <a:ln>
              <a:noFill/>
            </a:ln>
          </p:spPr>
        </p:pic>
        <p:pic>
          <p:nvPicPr>
            <p:cNvPr id="20" name="Image 19" descr="Une image contenant Graphique, Police, cercle, graphisme&#10;&#10;Le contenu généré par l’IA peut être incorrect.">
              <a:extLst>
                <a:ext uri="{FF2B5EF4-FFF2-40B4-BE49-F238E27FC236}">
                  <a16:creationId xmlns:a16="http://schemas.microsoft.com/office/drawing/2014/main" id="{453BCEBA-840D-26F4-A4B7-B8B4A82630DD}"/>
                </a:ext>
              </a:extLst>
            </p:cNvPr>
            <p:cNvPicPr>
              <a:picLocks noChangeAspect="1"/>
            </p:cNvPicPr>
            <p:nvPr/>
          </p:nvPicPr>
          <p:blipFill>
            <a:blip r:embed="rId5"/>
            <a:stretch>
              <a:fillRect/>
            </a:stretch>
          </p:blipFill>
          <p:spPr>
            <a:xfrm>
              <a:off x="1841776" y="4256120"/>
              <a:ext cx="355798" cy="355798"/>
            </a:xfrm>
            <a:prstGeom prst="rect">
              <a:avLst/>
            </a:prstGeom>
          </p:spPr>
        </p:pic>
      </p:grpSp>
      <p:grpSp>
        <p:nvGrpSpPr>
          <p:cNvPr id="30" name="Groupe 29">
            <a:extLst>
              <a:ext uri="{FF2B5EF4-FFF2-40B4-BE49-F238E27FC236}">
                <a16:creationId xmlns:a16="http://schemas.microsoft.com/office/drawing/2014/main" id="{2FF35C92-4722-979C-9D7B-9105856956EC}"/>
              </a:ext>
            </a:extLst>
          </p:cNvPr>
          <p:cNvGrpSpPr/>
          <p:nvPr/>
        </p:nvGrpSpPr>
        <p:grpSpPr>
          <a:xfrm>
            <a:off x="4516911" y="4147225"/>
            <a:ext cx="611189" cy="600044"/>
            <a:chOff x="3729355" y="4147225"/>
            <a:chExt cx="611189" cy="600044"/>
          </a:xfrm>
        </p:grpSpPr>
        <p:pic>
          <p:nvPicPr>
            <p:cNvPr id="14" name="Picture 10" descr="A green and blue circle&#10;&#10;AI-generated content may be incorrect.">
              <a:extLst>
                <a:ext uri="{FF2B5EF4-FFF2-40B4-BE49-F238E27FC236}">
                  <a16:creationId xmlns:a16="http://schemas.microsoft.com/office/drawing/2014/main" id="{696ADB31-C821-A7EE-E760-45A494542809}"/>
                </a:ext>
              </a:extLst>
            </p:cNvPr>
            <p:cNvPicPr>
              <a:picLocks noChangeAspect="1"/>
            </p:cNvPicPr>
            <p:nvPr/>
          </p:nvPicPr>
          <p:blipFill>
            <a:blip r:embed="rId4"/>
            <a:stretch>
              <a:fillRect/>
            </a:stretch>
          </p:blipFill>
          <p:spPr>
            <a:xfrm>
              <a:off x="3729355" y="4147225"/>
              <a:ext cx="611189" cy="600044"/>
            </a:xfrm>
            <a:prstGeom prst="rect">
              <a:avLst/>
            </a:prstGeom>
            <a:ln>
              <a:noFill/>
            </a:ln>
          </p:spPr>
        </p:pic>
        <p:pic>
          <p:nvPicPr>
            <p:cNvPr id="22" name="Image 21" descr="Une image contenant Graphique, art, symbole, cercle&#10;&#10;Le contenu généré par l’IA peut être incorrect.">
              <a:extLst>
                <a:ext uri="{FF2B5EF4-FFF2-40B4-BE49-F238E27FC236}">
                  <a16:creationId xmlns:a16="http://schemas.microsoft.com/office/drawing/2014/main" id="{FD7F5E40-CEEE-6D31-67D6-0FAADB0F8A56}"/>
                </a:ext>
              </a:extLst>
            </p:cNvPr>
            <p:cNvPicPr>
              <a:picLocks noChangeAspect="1"/>
            </p:cNvPicPr>
            <p:nvPr/>
          </p:nvPicPr>
          <p:blipFill>
            <a:blip r:embed="rId6"/>
            <a:stretch>
              <a:fillRect/>
            </a:stretch>
          </p:blipFill>
          <p:spPr>
            <a:xfrm>
              <a:off x="3773441" y="4182949"/>
              <a:ext cx="528594" cy="528594"/>
            </a:xfrm>
            <a:prstGeom prst="rect">
              <a:avLst/>
            </a:prstGeom>
          </p:spPr>
        </p:pic>
      </p:grpSp>
      <p:grpSp>
        <p:nvGrpSpPr>
          <p:cNvPr id="27" name="Groupe 26">
            <a:extLst>
              <a:ext uri="{FF2B5EF4-FFF2-40B4-BE49-F238E27FC236}">
                <a16:creationId xmlns:a16="http://schemas.microsoft.com/office/drawing/2014/main" id="{4AE5528D-E2B2-B4BF-A0D7-4A63072D7455}"/>
              </a:ext>
            </a:extLst>
          </p:cNvPr>
          <p:cNvGrpSpPr/>
          <p:nvPr/>
        </p:nvGrpSpPr>
        <p:grpSpPr>
          <a:xfrm>
            <a:off x="652371" y="4147225"/>
            <a:ext cx="611189" cy="600044"/>
            <a:chOff x="704053" y="4147225"/>
            <a:chExt cx="611189" cy="600044"/>
          </a:xfrm>
        </p:grpSpPr>
        <p:pic>
          <p:nvPicPr>
            <p:cNvPr id="11" name="Picture 10" descr="A green and blue circle&#10;&#10;AI-generated content may be incorrect.">
              <a:extLst>
                <a:ext uri="{FF2B5EF4-FFF2-40B4-BE49-F238E27FC236}">
                  <a16:creationId xmlns:a16="http://schemas.microsoft.com/office/drawing/2014/main" id="{05F8F261-1DE8-DAC3-E56F-978ADCE3ACA5}"/>
                </a:ext>
              </a:extLst>
            </p:cNvPr>
            <p:cNvPicPr>
              <a:picLocks noChangeAspect="1"/>
            </p:cNvPicPr>
            <p:nvPr/>
          </p:nvPicPr>
          <p:blipFill>
            <a:blip r:embed="rId4"/>
            <a:stretch>
              <a:fillRect/>
            </a:stretch>
          </p:blipFill>
          <p:spPr>
            <a:xfrm>
              <a:off x="704053" y="4147225"/>
              <a:ext cx="611189" cy="600044"/>
            </a:xfrm>
            <a:prstGeom prst="rect">
              <a:avLst/>
            </a:prstGeom>
            <a:ln>
              <a:noFill/>
            </a:ln>
          </p:spPr>
        </p:pic>
        <p:pic>
          <p:nvPicPr>
            <p:cNvPr id="24" name="Image 23" descr="Une image contenant Graphique, symbole, art, Police&#10;&#10;Le contenu généré par l’IA peut être incorrect.">
              <a:extLst>
                <a:ext uri="{FF2B5EF4-FFF2-40B4-BE49-F238E27FC236}">
                  <a16:creationId xmlns:a16="http://schemas.microsoft.com/office/drawing/2014/main" id="{32E763B1-5A72-2C2B-3E14-4A0BA11CF448}"/>
                </a:ext>
              </a:extLst>
            </p:cNvPr>
            <p:cNvPicPr>
              <a:picLocks noChangeAspect="1"/>
            </p:cNvPicPr>
            <p:nvPr/>
          </p:nvPicPr>
          <p:blipFill>
            <a:blip r:embed="rId7"/>
            <a:stretch>
              <a:fillRect/>
            </a:stretch>
          </p:blipFill>
          <p:spPr>
            <a:xfrm>
              <a:off x="849785" y="4262340"/>
              <a:ext cx="369813" cy="369813"/>
            </a:xfrm>
            <a:prstGeom prst="rect">
              <a:avLst/>
            </a:prstGeom>
          </p:spPr>
        </p:pic>
      </p:grpSp>
      <p:grpSp>
        <p:nvGrpSpPr>
          <p:cNvPr id="29" name="Groupe 28">
            <a:extLst>
              <a:ext uri="{FF2B5EF4-FFF2-40B4-BE49-F238E27FC236}">
                <a16:creationId xmlns:a16="http://schemas.microsoft.com/office/drawing/2014/main" id="{68123D98-C8CE-4A80-35DE-692C9F603AD9}"/>
              </a:ext>
            </a:extLst>
          </p:cNvPr>
          <p:cNvGrpSpPr/>
          <p:nvPr/>
        </p:nvGrpSpPr>
        <p:grpSpPr>
          <a:xfrm>
            <a:off x="3224602" y="4147225"/>
            <a:ext cx="611189" cy="600044"/>
            <a:chOff x="2720921" y="4147225"/>
            <a:chExt cx="611189" cy="600044"/>
          </a:xfrm>
        </p:grpSpPr>
        <p:pic>
          <p:nvPicPr>
            <p:cNvPr id="13" name="Picture 10" descr="A green and blue circle&#10;&#10;AI-generated content may be incorrect.">
              <a:extLst>
                <a:ext uri="{FF2B5EF4-FFF2-40B4-BE49-F238E27FC236}">
                  <a16:creationId xmlns:a16="http://schemas.microsoft.com/office/drawing/2014/main" id="{C7F580AB-ABF1-8933-F0A1-BD792F79F305}"/>
                </a:ext>
              </a:extLst>
            </p:cNvPr>
            <p:cNvPicPr>
              <a:picLocks noChangeAspect="1"/>
            </p:cNvPicPr>
            <p:nvPr/>
          </p:nvPicPr>
          <p:blipFill>
            <a:blip r:embed="rId4"/>
            <a:stretch>
              <a:fillRect/>
            </a:stretch>
          </p:blipFill>
          <p:spPr>
            <a:xfrm>
              <a:off x="2720921" y="4147225"/>
              <a:ext cx="611189" cy="600044"/>
            </a:xfrm>
            <a:prstGeom prst="rect">
              <a:avLst/>
            </a:prstGeom>
            <a:ln>
              <a:noFill/>
            </a:ln>
          </p:spPr>
        </p:pic>
        <p:pic>
          <p:nvPicPr>
            <p:cNvPr id="26" name="Image 25" descr="Une image contenant cercle, symbole, Graphique, Police&#10;&#10;Le contenu généré par l’IA peut être incorrect.">
              <a:extLst>
                <a:ext uri="{FF2B5EF4-FFF2-40B4-BE49-F238E27FC236}">
                  <a16:creationId xmlns:a16="http://schemas.microsoft.com/office/drawing/2014/main" id="{E654AF52-8D4F-78EB-384A-58B6F45CC54A}"/>
                </a:ext>
              </a:extLst>
            </p:cNvPr>
            <p:cNvPicPr>
              <a:picLocks noChangeAspect="1"/>
            </p:cNvPicPr>
            <p:nvPr/>
          </p:nvPicPr>
          <p:blipFill>
            <a:blip r:embed="rId8"/>
            <a:stretch>
              <a:fillRect/>
            </a:stretch>
          </p:blipFill>
          <p:spPr>
            <a:xfrm>
              <a:off x="2843802" y="4251330"/>
              <a:ext cx="373028" cy="373028"/>
            </a:xfrm>
            <a:prstGeom prst="rect">
              <a:avLst/>
            </a:prstGeom>
          </p:spPr>
        </p:pic>
      </p:grpSp>
      <p:sp>
        <p:nvSpPr>
          <p:cNvPr id="31" name="ZoneTexte 30">
            <a:extLst>
              <a:ext uri="{FF2B5EF4-FFF2-40B4-BE49-F238E27FC236}">
                <a16:creationId xmlns:a16="http://schemas.microsoft.com/office/drawing/2014/main" id="{8FF49C72-4736-1848-7E6D-D7FA6AF0BA55}"/>
              </a:ext>
            </a:extLst>
          </p:cNvPr>
          <p:cNvSpPr txBox="1"/>
          <p:nvPr/>
        </p:nvSpPr>
        <p:spPr>
          <a:xfrm>
            <a:off x="649952" y="4802934"/>
            <a:ext cx="1292309" cy="17851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100" b="0" i="0" u="none" strike="noStrike" kern="0" cap="none" spc="0" normalizeH="0" baseline="0" noProof="0">
                <a:ln>
                  <a:noFill/>
                </a:ln>
                <a:solidFill>
                  <a:srgbClr val="FFFFFF"/>
                </a:solidFill>
                <a:effectLst/>
                <a:uLnTx/>
                <a:uFillTx/>
                <a:latin typeface="Montserrat ExtraBold" panose="00000900000000000000" pitchFamily="2" charset="0"/>
                <a:cs typeface="Arial"/>
                <a:sym typeface="Arial"/>
              </a:rPr>
              <a:t>Reliability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a:ln>
                  <a:noFill/>
                </a:ln>
                <a:solidFill>
                  <a:srgbClr val="FFFFFF"/>
                </a:solidFill>
                <a:effectLst/>
                <a:uLnTx/>
                <a:uFillTx/>
                <a:latin typeface="Montserrat"/>
                <a:cs typeface="Arial"/>
                <a:sym typeface="Arial"/>
              </a:rPr>
              <a:t>We are committed to being a trusted player in the market, not only through the quality and durability of our solutions, but also through the stability of our structure.</a:t>
            </a:r>
          </a:p>
        </p:txBody>
      </p:sp>
      <p:sp>
        <p:nvSpPr>
          <p:cNvPr id="32" name="ZoneTexte 31">
            <a:extLst>
              <a:ext uri="{FF2B5EF4-FFF2-40B4-BE49-F238E27FC236}">
                <a16:creationId xmlns:a16="http://schemas.microsoft.com/office/drawing/2014/main" id="{97F82A10-84E1-7406-FDF9-4C8735C1481D}"/>
              </a:ext>
            </a:extLst>
          </p:cNvPr>
          <p:cNvSpPr txBox="1"/>
          <p:nvPr/>
        </p:nvSpPr>
        <p:spPr>
          <a:xfrm>
            <a:off x="1929874" y="4802934"/>
            <a:ext cx="1292309" cy="13696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100" b="0" i="0" u="none" strike="noStrike" kern="0" cap="none" spc="0" normalizeH="0" baseline="0" noProof="0">
                <a:ln>
                  <a:noFill/>
                </a:ln>
                <a:solidFill>
                  <a:srgbClr val="FFFFFF"/>
                </a:solidFill>
                <a:effectLst/>
                <a:uLnTx/>
                <a:uFillTx/>
                <a:latin typeface="Montserrat ExtraBold" panose="00000900000000000000" pitchFamily="2" charset="0"/>
                <a:cs typeface="Arial"/>
                <a:sym typeface="Arial"/>
              </a:rPr>
              <a:t>Agility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a:ln>
                  <a:noFill/>
                </a:ln>
                <a:solidFill>
                  <a:srgbClr val="FFFFFF"/>
                </a:solidFill>
                <a:effectLst/>
                <a:uLnTx/>
                <a:uFillTx/>
                <a:latin typeface="Montserrat"/>
                <a:cs typeface="Arial"/>
                <a:sym typeface="Arial"/>
              </a:rPr>
              <a:t>We pride ourselves on our ability to adapt, thanks to the solidity of a group and the flexibility of our companies in the field. </a:t>
            </a:r>
          </a:p>
        </p:txBody>
      </p:sp>
      <p:sp>
        <p:nvSpPr>
          <p:cNvPr id="33" name="ZoneTexte 32">
            <a:extLst>
              <a:ext uri="{FF2B5EF4-FFF2-40B4-BE49-F238E27FC236}">
                <a16:creationId xmlns:a16="http://schemas.microsoft.com/office/drawing/2014/main" id="{B557232C-5D0C-BA0B-3E4C-B942BC84FB5A}"/>
              </a:ext>
            </a:extLst>
          </p:cNvPr>
          <p:cNvSpPr txBox="1"/>
          <p:nvPr/>
        </p:nvSpPr>
        <p:spPr>
          <a:xfrm>
            <a:off x="3222183" y="4802934"/>
            <a:ext cx="1292309" cy="16466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100" b="0" i="0" u="none" strike="noStrike" kern="0" cap="none" spc="0" normalizeH="0" baseline="0" noProof="0">
                <a:ln>
                  <a:noFill/>
                </a:ln>
                <a:solidFill>
                  <a:srgbClr val="FFFFFF"/>
                </a:solidFill>
                <a:effectLst/>
                <a:uLnTx/>
                <a:uFillTx/>
                <a:latin typeface="Montserrat ExtraBold" panose="00000900000000000000" pitchFamily="2" charset="0"/>
                <a:cs typeface="Arial"/>
                <a:sym typeface="Arial"/>
              </a:rPr>
              <a:t>Excellence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a:ln>
                  <a:noFill/>
                </a:ln>
                <a:solidFill>
                  <a:srgbClr val="FFFFFF"/>
                </a:solidFill>
                <a:effectLst/>
                <a:uLnTx/>
                <a:uFillTx/>
                <a:latin typeface="Montserrat"/>
                <a:cs typeface="Arial"/>
                <a:sym typeface="Arial"/>
              </a:rPr>
              <a:t>We never stop demanding the best of ourselves: we cultivate the will to constantly improve, in particular through the highest levels of existing certification.</a:t>
            </a:r>
          </a:p>
        </p:txBody>
      </p:sp>
      <p:sp>
        <p:nvSpPr>
          <p:cNvPr id="34" name="ZoneTexte 33">
            <a:extLst>
              <a:ext uri="{FF2B5EF4-FFF2-40B4-BE49-F238E27FC236}">
                <a16:creationId xmlns:a16="http://schemas.microsoft.com/office/drawing/2014/main" id="{12AD666E-FDEC-9E21-69D1-457FFD2D5E5F}"/>
              </a:ext>
            </a:extLst>
          </p:cNvPr>
          <p:cNvSpPr txBox="1"/>
          <p:nvPr/>
        </p:nvSpPr>
        <p:spPr>
          <a:xfrm>
            <a:off x="4514492" y="4802934"/>
            <a:ext cx="1292309" cy="17851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100" b="0" i="0" u="none" strike="noStrike" kern="0" cap="none" spc="0" normalizeH="0" baseline="0" noProof="0">
                <a:ln>
                  <a:noFill/>
                </a:ln>
                <a:solidFill>
                  <a:srgbClr val="FFFFFF"/>
                </a:solidFill>
                <a:effectLst/>
                <a:uLnTx/>
                <a:uFillTx/>
                <a:latin typeface="Montserrat ExtraBold" panose="00000900000000000000" pitchFamily="2" charset="0"/>
                <a:cs typeface="Arial"/>
                <a:sym typeface="Arial"/>
              </a:rPr>
              <a:t>Responsibility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a:ln>
                  <a:noFill/>
                </a:ln>
                <a:solidFill>
                  <a:srgbClr val="FFFFFF"/>
                </a:solidFill>
                <a:effectLst/>
                <a:uLnTx/>
                <a:uFillTx/>
                <a:latin typeface="Montserrat"/>
                <a:cs typeface="Arial"/>
                <a:sym typeface="Arial"/>
              </a:rPr>
              <a:t>We care about the quality of our work and our actions and are aware of the short- and long-term consequences of our actions on our employees, our partners and civil society.</a:t>
            </a:r>
          </a:p>
        </p:txBody>
      </p:sp>
      <p:pic>
        <p:nvPicPr>
          <p:cNvPr id="35" name="Picture 33" descr="A black background with white letters&#10;&#10;AI-generated content may be incorrect.">
            <a:extLst>
              <a:ext uri="{FF2B5EF4-FFF2-40B4-BE49-F238E27FC236}">
                <a16:creationId xmlns:a16="http://schemas.microsoft.com/office/drawing/2014/main" id="{27DFEFB6-C621-58BD-59D9-D18888600553}"/>
              </a:ext>
            </a:extLst>
          </p:cNvPr>
          <p:cNvPicPr>
            <a:picLocks noChangeAspect="1"/>
          </p:cNvPicPr>
          <p:nvPr/>
        </p:nvPicPr>
        <p:blipFill>
          <a:blip r:embed="rId9"/>
          <a:stretch>
            <a:fillRect/>
          </a:stretch>
        </p:blipFill>
        <p:spPr>
          <a:xfrm>
            <a:off x="10352501" y="6368249"/>
            <a:ext cx="1209678" cy="328152"/>
          </a:xfrm>
          <a:prstGeom prst="rect">
            <a:avLst/>
          </a:prstGeom>
          <a:ln>
            <a:noFill/>
          </a:ln>
        </p:spPr>
      </p:pic>
      <p:sp>
        <p:nvSpPr>
          <p:cNvPr id="5" name="ZoneTexte 4">
            <a:extLst>
              <a:ext uri="{FF2B5EF4-FFF2-40B4-BE49-F238E27FC236}">
                <a16:creationId xmlns:a16="http://schemas.microsoft.com/office/drawing/2014/main" id="{2C0B583E-FBD4-A9FC-D029-1DCA4C1D8E8F}"/>
              </a:ext>
            </a:extLst>
          </p:cNvPr>
          <p:cNvSpPr txBox="1"/>
          <p:nvPr/>
        </p:nvSpPr>
        <p:spPr>
          <a:xfrm>
            <a:off x="570010" y="3724332"/>
            <a:ext cx="280497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400" b="0" i="0" u="none" strike="noStrike" kern="0" cap="none" spc="0" normalizeH="0" baseline="0" noProof="0">
                <a:ln>
                  <a:noFill/>
                </a:ln>
                <a:solidFill>
                  <a:srgbClr val="FFFFFF"/>
                </a:solidFill>
                <a:effectLst/>
                <a:uLnTx/>
                <a:uFillTx/>
                <a:latin typeface="Montserrat"/>
                <a:cs typeface="Arial"/>
                <a:sym typeface="Arial"/>
              </a:rPr>
              <a:t>OUR GROUP VALUES</a:t>
            </a:r>
          </a:p>
        </p:txBody>
      </p:sp>
    </p:spTree>
    <p:extLst>
      <p:ext uri="{BB962C8B-B14F-4D97-AF65-F5344CB8AC3E}">
        <p14:creationId xmlns:p14="http://schemas.microsoft.com/office/powerpoint/2010/main" val="466752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e 35">
            <a:extLst>
              <a:ext uri="{FF2B5EF4-FFF2-40B4-BE49-F238E27FC236}">
                <a16:creationId xmlns:a16="http://schemas.microsoft.com/office/drawing/2014/main" id="{EBACC95F-5A10-A7C6-3689-EEC4D37F24AE}"/>
              </a:ext>
            </a:extLst>
          </p:cNvPr>
          <p:cNvGrpSpPr/>
          <p:nvPr/>
        </p:nvGrpSpPr>
        <p:grpSpPr>
          <a:xfrm>
            <a:off x="2686882" y="1415503"/>
            <a:ext cx="1264488" cy="1619991"/>
            <a:chOff x="1858053" y="1272719"/>
            <a:chExt cx="1264488" cy="1619991"/>
          </a:xfrm>
        </p:grpSpPr>
        <p:pic>
          <p:nvPicPr>
            <p:cNvPr id="2" name="Picture 15" descr="A green and blue circle&#10;&#10;AI-generated content may be incorrect.">
              <a:extLst>
                <a:ext uri="{FF2B5EF4-FFF2-40B4-BE49-F238E27FC236}">
                  <a16:creationId xmlns:a16="http://schemas.microsoft.com/office/drawing/2014/main" id="{F5E4F965-1AB4-2D6C-0C57-47E684208EC8}"/>
                </a:ext>
              </a:extLst>
            </p:cNvPr>
            <p:cNvPicPr>
              <a:picLocks noChangeAspect="1"/>
            </p:cNvPicPr>
            <p:nvPr/>
          </p:nvPicPr>
          <p:blipFill>
            <a:blip r:embed="rId2"/>
            <a:stretch>
              <a:fillRect/>
            </a:stretch>
          </p:blipFill>
          <p:spPr>
            <a:xfrm>
              <a:off x="1938089" y="1272719"/>
              <a:ext cx="1123950" cy="1114425"/>
            </a:xfrm>
            <a:prstGeom prst="rect">
              <a:avLst/>
            </a:prstGeom>
            <a:ln>
              <a:noFill/>
            </a:ln>
          </p:spPr>
        </p:pic>
        <p:pic>
          <p:nvPicPr>
            <p:cNvPr id="8" name="Picture 27" descr="A black and white rectangular object&#10;&#10;AI-generated content may be incorrect.">
              <a:extLst>
                <a:ext uri="{FF2B5EF4-FFF2-40B4-BE49-F238E27FC236}">
                  <a16:creationId xmlns:a16="http://schemas.microsoft.com/office/drawing/2014/main" id="{05578688-ADCB-8816-E6F3-9D650E1A79CD}"/>
                </a:ext>
              </a:extLst>
            </p:cNvPr>
            <p:cNvPicPr>
              <a:picLocks noChangeAspect="1"/>
            </p:cNvPicPr>
            <p:nvPr/>
          </p:nvPicPr>
          <p:blipFill>
            <a:blip r:embed="rId3"/>
            <a:stretch>
              <a:fillRect/>
            </a:stretch>
          </p:blipFill>
          <p:spPr>
            <a:xfrm>
              <a:off x="2278473" y="1580124"/>
              <a:ext cx="443183" cy="499614"/>
            </a:xfrm>
            <a:prstGeom prst="rect">
              <a:avLst/>
            </a:prstGeom>
            <a:ln>
              <a:noFill/>
            </a:ln>
          </p:spPr>
        </p:pic>
        <p:sp>
          <p:nvSpPr>
            <p:cNvPr id="14" name="TextBox 39">
              <a:extLst>
                <a:ext uri="{FF2B5EF4-FFF2-40B4-BE49-F238E27FC236}">
                  <a16:creationId xmlns:a16="http://schemas.microsoft.com/office/drawing/2014/main" id="{B8958DDE-1F27-86CB-0D04-C263E71AB908}"/>
                </a:ext>
              </a:extLst>
            </p:cNvPr>
            <p:cNvSpPr txBox="1"/>
            <p:nvPr/>
          </p:nvSpPr>
          <p:spPr>
            <a:xfrm>
              <a:off x="1858053" y="2584933"/>
              <a:ext cx="12644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Montserrat"/>
                  <a:cs typeface="Arial"/>
                  <a:sym typeface="Arial"/>
                </a:rPr>
                <a:t>Perimeter</a:t>
              </a:r>
            </a:p>
          </p:txBody>
        </p:sp>
      </p:grpSp>
      <p:grpSp>
        <p:nvGrpSpPr>
          <p:cNvPr id="35" name="Groupe 34">
            <a:extLst>
              <a:ext uri="{FF2B5EF4-FFF2-40B4-BE49-F238E27FC236}">
                <a16:creationId xmlns:a16="http://schemas.microsoft.com/office/drawing/2014/main" id="{CED057B3-D57B-DABA-85EE-23623ACB5422}"/>
              </a:ext>
            </a:extLst>
          </p:cNvPr>
          <p:cNvGrpSpPr/>
          <p:nvPr/>
        </p:nvGrpSpPr>
        <p:grpSpPr>
          <a:xfrm>
            <a:off x="2630838" y="3469872"/>
            <a:ext cx="1264488" cy="1619991"/>
            <a:chOff x="2362940" y="3707912"/>
            <a:chExt cx="1264488" cy="1619991"/>
          </a:xfrm>
        </p:grpSpPr>
        <p:pic>
          <p:nvPicPr>
            <p:cNvPr id="3" name="Picture 17" descr="A green and blue circle&#10;&#10;AI-generated content may be incorrect.">
              <a:extLst>
                <a:ext uri="{FF2B5EF4-FFF2-40B4-BE49-F238E27FC236}">
                  <a16:creationId xmlns:a16="http://schemas.microsoft.com/office/drawing/2014/main" id="{FB7D730A-2203-7D8C-24CE-0E0ED477F534}"/>
                </a:ext>
              </a:extLst>
            </p:cNvPr>
            <p:cNvPicPr>
              <a:picLocks noChangeAspect="1"/>
            </p:cNvPicPr>
            <p:nvPr/>
          </p:nvPicPr>
          <p:blipFill>
            <a:blip r:embed="rId2"/>
            <a:stretch>
              <a:fillRect/>
            </a:stretch>
          </p:blipFill>
          <p:spPr>
            <a:xfrm>
              <a:off x="2442977" y="3707912"/>
              <a:ext cx="1123950" cy="1114425"/>
            </a:xfrm>
            <a:prstGeom prst="rect">
              <a:avLst/>
            </a:prstGeom>
            <a:ln>
              <a:noFill/>
            </a:ln>
          </p:spPr>
        </p:pic>
        <p:pic>
          <p:nvPicPr>
            <p:cNvPr id="9" name="Picture 29" descr="A black and white logo&#10;&#10;AI-generated content may be incorrect.">
              <a:extLst>
                <a:ext uri="{FF2B5EF4-FFF2-40B4-BE49-F238E27FC236}">
                  <a16:creationId xmlns:a16="http://schemas.microsoft.com/office/drawing/2014/main" id="{C228CFE6-4E19-8AB6-783B-E51400CF5275}"/>
                </a:ext>
              </a:extLst>
            </p:cNvPr>
            <p:cNvPicPr>
              <a:picLocks noChangeAspect="1"/>
            </p:cNvPicPr>
            <p:nvPr/>
          </p:nvPicPr>
          <p:blipFill>
            <a:blip r:embed="rId4"/>
            <a:stretch>
              <a:fillRect/>
            </a:stretch>
          </p:blipFill>
          <p:spPr>
            <a:xfrm>
              <a:off x="2739511" y="4014062"/>
              <a:ext cx="530885" cy="530885"/>
            </a:xfrm>
            <a:prstGeom prst="rect">
              <a:avLst/>
            </a:prstGeom>
            <a:ln>
              <a:noFill/>
            </a:ln>
          </p:spPr>
        </p:pic>
        <p:sp>
          <p:nvSpPr>
            <p:cNvPr id="15" name="TextBox 41">
              <a:extLst>
                <a:ext uri="{FF2B5EF4-FFF2-40B4-BE49-F238E27FC236}">
                  <a16:creationId xmlns:a16="http://schemas.microsoft.com/office/drawing/2014/main" id="{814F80A1-72EC-109D-F155-8BFAFB2F9D31}"/>
                </a:ext>
              </a:extLst>
            </p:cNvPr>
            <p:cNvSpPr txBox="1"/>
            <p:nvPr/>
          </p:nvSpPr>
          <p:spPr>
            <a:xfrm>
              <a:off x="2362940" y="5020126"/>
              <a:ext cx="12644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Montserrat"/>
                  <a:cs typeface="Arial"/>
                  <a:sym typeface="Arial"/>
                </a:rPr>
                <a:t>Intrusion</a:t>
              </a:r>
            </a:p>
          </p:txBody>
        </p:sp>
      </p:grpSp>
      <p:grpSp>
        <p:nvGrpSpPr>
          <p:cNvPr id="40" name="Groupe 39">
            <a:extLst>
              <a:ext uri="{FF2B5EF4-FFF2-40B4-BE49-F238E27FC236}">
                <a16:creationId xmlns:a16="http://schemas.microsoft.com/office/drawing/2014/main" id="{C87D3E36-52D0-54FB-2500-3F49D9FD4A91}"/>
              </a:ext>
            </a:extLst>
          </p:cNvPr>
          <p:cNvGrpSpPr/>
          <p:nvPr/>
        </p:nvGrpSpPr>
        <p:grpSpPr>
          <a:xfrm>
            <a:off x="8247424" y="1415503"/>
            <a:ext cx="1597754" cy="1619991"/>
            <a:chOff x="9186484" y="1272719"/>
            <a:chExt cx="1597754" cy="1619991"/>
          </a:xfrm>
        </p:grpSpPr>
        <p:pic>
          <p:nvPicPr>
            <p:cNvPr id="4" name="Picture 19" descr="A green and blue circle&#10;&#10;AI-generated content may be incorrect.">
              <a:extLst>
                <a:ext uri="{FF2B5EF4-FFF2-40B4-BE49-F238E27FC236}">
                  <a16:creationId xmlns:a16="http://schemas.microsoft.com/office/drawing/2014/main" id="{63FD2E57-09A0-0292-F747-36A8DE0CE11B}"/>
                </a:ext>
              </a:extLst>
            </p:cNvPr>
            <p:cNvPicPr>
              <a:picLocks noChangeAspect="1"/>
            </p:cNvPicPr>
            <p:nvPr/>
          </p:nvPicPr>
          <p:blipFill>
            <a:blip r:embed="rId2"/>
            <a:stretch>
              <a:fillRect/>
            </a:stretch>
          </p:blipFill>
          <p:spPr>
            <a:xfrm>
              <a:off x="9423386" y="1272719"/>
              <a:ext cx="1123950" cy="1114425"/>
            </a:xfrm>
            <a:prstGeom prst="rect">
              <a:avLst/>
            </a:prstGeom>
            <a:ln>
              <a:noFill/>
            </a:ln>
          </p:spPr>
        </p:pic>
        <p:pic>
          <p:nvPicPr>
            <p:cNvPr id="10" name="Picture 31" descr="A white line drawing of a lock&#10;&#10;AI-generated content may be incorrect.">
              <a:extLst>
                <a:ext uri="{FF2B5EF4-FFF2-40B4-BE49-F238E27FC236}">
                  <a16:creationId xmlns:a16="http://schemas.microsoft.com/office/drawing/2014/main" id="{467DEEB9-F1CF-03A5-9131-C56FAA3CA987}"/>
                </a:ext>
              </a:extLst>
            </p:cNvPr>
            <p:cNvPicPr>
              <a:picLocks noChangeAspect="1"/>
            </p:cNvPicPr>
            <p:nvPr/>
          </p:nvPicPr>
          <p:blipFill>
            <a:blip r:embed="rId5"/>
            <a:stretch>
              <a:fillRect/>
            </a:stretch>
          </p:blipFill>
          <p:spPr>
            <a:xfrm>
              <a:off x="9570934" y="1429882"/>
              <a:ext cx="828855" cy="814478"/>
            </a:xfrm>
            <a:prstGeom prst="rect">
              <a:avLst/>
            </a:prstGeom>
            <a:ln>
              <a:noFill/>
            </a:ln>
          </p:spPr>
        </p:pic>
        <p:sp>
          <p:nvSpPr>
            <p:cNvPr id="16" name="TextBox 43">
              <a:extLst>
                <a:ext uri="{FF2B5EF4-FFF2-40B4-BE49-F238E27FC236}">
                  <a16:creationId xmlns:a16="http://schemas.microsoft.com/office/drawing/2014/main" id="{F8AFC040-68C1-331A-8CD5-AED721F45A27}"/>
                </a:ext>
              </a:extLst>
            </p:cNvPr>
            <p:cNvSpPr txBox="1"/>
            <p:nvPr/>
          </p:nvSpPr>
          <p:spPr>
            <a:xfrm>
              <a:off x="9186484" y="2584933"/>
              <a:ext cx="159775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Montserrat"/>
                  <a:cs typeface="Arial"/>
                  <a:sym typeface="Arial"/>
                </a:rPr>
                <a:t>Access Control</a:t>
              </a:r>
            </a:p>
          </p:txBody>
        </p:sp>
      </p:grpSp>
      <p:grpSp>
        <p:nvGrpSpPr>
          <p:cNvPr id="39" name="Groupe 38">
            <a:extLst>
              <a:ext uri="{FF2B5EF4-FFF2-40B4-BE49-F238E27FC236}">
                <a16:creationId xmlns:a16="http://schemas.microsoft.com/office/drawing/2014/main" id="{A9F93623-B5F6-B6B9-BDDC-8333EF7A6720}"/>
              </a:ext>
            </a:extLst>
          </p:cNvPr>
          <p:cNvGrpSpPr/>
          <p:nvPr/>
        </p:nvGrpSpPr>
        <p:grpSpPr>
          <a:xfrm>
            <a:off x="8367298" y="3469872"/>
            <a:ext cx="1264488" cy="1619991"/>
            <a:chOff x="8862038" y="3707912"/>
            <a:chExt cx="1264488" cy="1619991"/>
          </a:xfrm>
        </p:grpSpPr>
        <p:pic>
          <p:nvPicPr>
            <p:cNvPr id="5" name="Picture 21" descr="A green and blue circle&#10;&#10;AI-generated content may be incorrect.">
              <a:extLst>
                <a:ext uri="{FF2B5EF4-FFF2-40B4-BE49-F238E27FC236}">
                  <a16:creationId xmlns:a16="http://schemas.microsoft.com/office/drawing/2014/main" id="{54603BF7-C408-CBC8-DD0C-E01150AE24AC}"/>
                </a:ext>
              </a:extLst>
            </p:cNvPr>
            <p:cNvPicPr>
              <a:picLocks noChangeAspect="1"/>
            </p:cNvPicPr>
            <p:nvPr/>
          </p:nvPicPr>
          <p:blipFill>
            <a:blip r:embed="rId2"/>
            <a:stretch>
              <a:fillRect/>
            </a:stretch>
          </p:blipFill>
          <p:spPr>
            <a:xfrm>
              <a:off x="8942074" y="3707912"/>
              <a:ext cx="1123950" cy="1114425"/>
            </a:xfrm>
            <a:prstGeom prst="rect">
              <a:avLst/>
            </a:prstGeom>
            <a:ln>
              <a:noFill/>
            </a:ln>
          </p:spPr>
        </p:pic>
        <p:pic>
          <p:nvPicPr>
            <p:cNvPr id="11" name="Picture 33" descr="A white circle with a black background&#10;&#10;AI-generated content may be incorrect.">
              <a:extLst>
                <a:ext uri="{FF2B5EF4-FFF2-40B4-BE49-F238E27FC236}">
                  <a16:creationId xmlns:a16="http://schemas.microsoft.com/office/drawing/2014/main" id="{9A371BCB-A8B6-EE5B-B63F-8A0950110D4C}"/>
                </a:ext>
              </a:extLst>
            </p:cNvPr>
            <p:cNvPicPr>
              <a:picLocks noChangeAspect="1"/>
            </p:cNvPicPr>
            <p:nvPr/>
          </p:nvPicPr>
          <p:blipFill>
            <a:blip r:embed="rId6"/>
            <a:stretch>
              <a:fillRect/>
            </a:stretch>
          </p:blipFill>
          <p:spPr>
            <a:xfrm>
              <a:off x="9112538" y="3887991"/>
              <a:ext cx="783027" cy="768650"/>
            </a:xfrm>
            <a:prstGeom prst="rect">
              <a:avLst/>
            </a:prstGeom>
            <a:ln>
              <a:noFill/>
            </a:ln>
          </p:spPr>
        </p:pic>
        <p:sp>
          <p:nvSpPr>
            <p:cNvPr id="17" name="TextBox 45">
              <a:extLst>
                <a:ext uri="{FF2B5EF4-FFF2-40B4-BE49-F238E27FC236}">
                  <a16:creationId xmlns:a16="http://schemas.microsoft.com/office/drawing/2014/main" id="{84E1D527-31B7-853A-0DC4-C10C67735A98}"/>
                </a:ext>
              </a:extLst>
            </p:cNvPr>
            <p:cNvSpPr txBox="1"/>
            <p:nvPr/>
          </p:nvSpPr>
          <p:spPr>
            <a:xfrm>
              <a:off x="8862038" y="5020126"/>
              <a:ext cx="12644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Montserrat"/>
                  <a:cs typeface="Arial"/>
                  <a:sym typeface="Arial"/>
                </a:rPr>
                <a:t>Video</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7" name="Groupe 36">
            <a:extLst>
              <a:ext uri="{FF2B5EF4-FFF2-40B4-BE49-F238E27FC236}">
                <a16:creationId xmlns:a16="http://schemas.microsoft.com/office/drawing/2014/main" id="{2A7CD2D5-0D54-2263-08D0-855C4F6672FD}"/>
              </a:ext>
            </a:extLst>
          </p:cNvPr>
          <p:cNvGrpSpPr/>
          <p:nvPr/>
        </p:nvGrpSpPr>
        <p:grpSpPr>
          <a:xfrm>
            <a:off x="4200597" y="4985248"/>
            <a:ext cx="1264488" cy="1619991"/>
            <a:chOff x="4380166" y="4914074"/>
            <a:chExt cx="1264488" cy="1619991"/>
          </a:xfrm>
        </p:grpSpPr>
        <p:pic>
          <p:nvPicPr>
            <p:cNvPr id="6" name="Picture 23" descr="A green and blue circle&#10;&#10;AI-generated content may be incorrect.">
              <a:extLst>
                <a:ext uri="{FF2B5EF4-FFF2-40B4-BE49-F238E27FC236}">
                  <a16:creationId xmlns:a16="http://schemas.microsoft.com/office/drawing/2014/main" id="{46D0D8FF-08BC-6EFD-E735-2D09E991C06C}"/>
                </a:ext>
              </a:extLst>
            </p:cNvPr>
            <p:cNvPicPr>
              <a:picLocks noChangeAspect="1"/>
            </p:cNvPicPr>
            <p:nvPr/>
          </p:nvPicPr>
          <p:blipFill>
            <a:blip r:embed="rId2"/>
            <a:stretch>
              <a:fillRect/>
            </a:stretch>
          </p:blipFill>
          <p:spPr>
            <a:xfrm>
              <a:off x="4431448" y="4914074"/>
              <a:ext cx="1123950" cy="1114425"/>
            </a:xfrm>
            <a:prstGeom prst="rect">
              <a:avLst/>
            </a:prstGeom>
            <a:ln>
              <a:noFill/>
            </a:ln>
          </p:spPr>
        </p:pic>
        <p:pic>
          <p:nvPicPr>
            <p:cNvPr id="12" name="Picture 35" descr="A black and white icon with a check mark and a person&#10;&#10;AI-generated content may be incorrect.">
              <a:extLst>
                <a:ext uri="{FF2B5EF4-FFF2-40B4-BE49-F238E27FC236}">
                  <a16:creationId xmlns:a16="http://schemas.microsoft.com/office/drawing/2014/main" id="{8D008D84-F5CB-2A05-1462-09CA1189D25C}"/>
                </a:ext>
              </a:extLst>
            </p:cNvPr>
            <p:cNvPicPr>
              <a:picLocks noChangeAspect="1"/>
            </p:cNvPicPr>
            <p:nvPr/>
          </p:nvPicPr>
          <p:blipFill>
            <a:blip r:embed="rId7"/>
            <a:stretch>
              <a:fillRect/>
            </a:stretch>
          </p:blipFill>
          <p:spPr>
            <a:xfrm>
              <a:off x="4672269" y="5273419"/>
              <a:ext cx="685440" cy="424492"/>
            </a:xfrm>
            <a:prstGeom prst="rect">
              <a:avLst/>
            </a:prstGeom>
            <a:ln>
              <a:noFill/>
            </a:ln>
          </p:spPr>
        </p:pic>
        <p:sp>
          <p:nvSpPr>
            <p:cNvPr id="18" name="TextBox 47">
              <a:extLst>
                <a:ext uri="{FF2B5EF4-FFF2-40B4-BE49-F238E27FC236}">
                  <a16:creationId xmlns:a16="http://schemas.microsoft.com/office/drawing/2014/main" id="{F2DFDA08-126C-62EB-B5FD-AC8A29DFA05E}"/>
                </a:ext>
              </a:extLst>
            </p:cNvPr>
            <p:cNvSpPr txBox="1"/>
            <p:nvPr/>
          </p:nvSpPr>
          <p:spPr>
            <a:xfrm>
              <a:off x="4380166" y="6226288"/>
              <a:ext cx="12644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Montserrat"/>
                  <a:cs typeface="Arial"/>
                  <a:sym typeface="Arial"/>
                </a:rPr>
                <a:t>Identity</a:t>
              </a: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8" name="Groupe 37">
            <a:extLst>
              <a:ext uri="{FF2B5EF4-FFF2-40B4-BE49-F238E27FC236}">
                <a16:creationId xmlns:a16="http://schemas.microsoft.com/office/drawing/2014/main" id="{AAE881EB-268B-1D2B-B874-245197FB626D}"/>
              </a:ext>
            </a:extLst>
          </p:cNvPr>
          <p:cNvGrpSpPr/>
          <p:nvPr/>
        </p:nvGrpSpPr>
        <p:grpSpPr>
          <a:xfrm>
            <a:off x="6726917" y="4985248"/>
            <a:ext cx="1264488" cy="1619991"/>
            <a:chOff x="7118803" y="4991875"/>
            <a:chExt cx="1264488" cy="1619991"/>
          </a:xfrm>
        </p:grpSpPr>
        <p:pic>
          <p:nvPicPr>
            <p:cNvPr id="7" name="Picture 25" descr="A green and blue circle&#10;&#10;AI-generated content may be incorrect.">
              <a:extLst>
                <a:ext uri="{FF2B5EF4-FFF2-40B4-BE49-F238E27FC236}">
                  <a16:creationId xmlns:a16="http://schemas.microsoft.com/office/drawing/2014/main" id="{2AB9BC39-5324-84C0-B1C7-4F80DB939C00}"/>
                </a:ext>
              </a:extLst>
            </p:cNvPr>
            <p:cNvPicPr>
              <a:picLocks noChangeAspect="1"/>
            </p:cNvPicPr>
            <p:nvPr/>
          </p:nvPicPr>
          <p:blipFill>
            <a:blip r:embed="rId2"/>
            <a:stretch>
              <a:fillRect/>
            </a:stretch>
          </p:blipFill>
          <p:spPr>
            <a:xfrm>
              <a:off x="7184461" y="4991875"/>
              <a:ext cx="1123950" cy="1114425"/>
            </a:xfrm>
            <a:prstGeom prst="rect">
              <a:avLst/>
            </a:prstGeom>
            <a:ln>
              <a:noFill/>
            </a:ln>
          </p:spPr>
        </p:pic>
        <p:pic>
          <p:nvPicPr>
            <p:cNvPr id="13" name="Picture 37" descr="A white plus sign on a black background&#10;&#10;AI-generated content may be incorrect.">
              <a:extLst>
                <a:ext uri="{FF2B5EF4-FFF2-40B4-BE49-F238E27FC236}">
                  <a16:creationId xmlns:a16="http://schemas.microsoft.com/office/drawing/2014/main" id="{BA10A2E4-6FD2-4375-C4A3-47AD13C9156D}"/>
                </a:ext>
              </a:extLst>
            </p:cNvPr>
            <p:cNvPicPr>
              <a:picLocks noChangeAspect="1"/>
            </p:cNvPicPr>
            <p:nvPr/>
          </p:nvPicPr>
          <p:blipFill>
            <a:blip r:embed="rId8"/>
            <a:stretch>
              <a:fillRect/>
            </a:stretch>
          </p:blipFill>
          <p:spPr>
            <a:xfrm>
              <a:off x="7525026" y="5303776"/>
              <a:ext cx="457200" cy="505005"/>
            </a:xfrm>
            <a:prstGeom prst="rect">
              <a:avLst/>
            </a:prstGeom>
            <a:ln>
              <a:noFill/>
            </a:ln>
          </p:spPr>
        </p:pic>
        <p:sp>
          <p:nvSpPr>
            <p:cNvPr id="19" name="TextBox 49">
              <a:extLst>
                <a:ext uri="{FF2B5EF4-FFF2-40B4-BE49-F238E27FC236}">
                  <a16:creationId xmlns:a16="http://schemas.microsoft.com/office/drawing/2014/main" id="{CD85633A-21A7-E8FA-CB76-6CA23B6C09C2}"/>
                </a:ext>
              </a:extLst>
            </p:cNvPr>
            <p:cNvSpPr txBox="1"/>
            <p:nvPr/>
          </p:nvSpPr>
          <p:spPr>
            <a:xfrm>
              <a:off x="7118803" y="6304089"/>
              <a:ext cx="12644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Montserrat"/>
                  <a:cs typeface="Arial"/>
                  <a:sym typeface="Arial"/>
                </a:rPr>
                <a:t>Unification</a:t>
              </a:r>
            </a:p>
          </p:txBody>
        </p:sp>
      </p:grpSp>
      <p:grpSp>
        <p:nvGrpSpPr>
          <p:cNvPr id="41" name="Groupe 40">
            <a:extLst>
              <a:ext uri="{FF2B5EF4-FFF2-40B4-BE49-F238E27FC236}">
                <a16:creationId xmlns:a16="http://schemas.microsoft.com/office/drawing/2014/main" id="{58E83B4A-D78B-F023-C5CF-7495F7152897}"/>
              </a:ext>
            </a:extLst>
          </p:cNvPr>
          <p:cNvGrpSpPr/>
          <p:nvPr/>
        </p:nvGrpSpPr>
        <p:grpSpPr>
          <a:xfrm>
            <a:off x="4310065" y="1401745"/>
            <a:ext cx="3581993" cy="3516677"/>
            <a:chOff x="4566871" y="955631"/>
            <a:chExt cx="3581993" cy="3516677"/>
          </a:xfrm>
        </p:grpSpPr>
        <p:grpSp>
          <p:nvGrpSpPr>
            <p:cNvPr id="27" name="Groupe 26">
              <a:extLst>
                <a:ext uri="{FF2B5EF4-FFF2-40B4-BE49-F238E27FC236}">
                  <a16:creationId xmlns:a16="http://schemas.microsoft.com/office/drawing/2014/main" id="{E0037FD6-FE7E-5AC8-78FF-920C84D3A31F}"/>
                </a:ext>
              </a:extLst>
            </p:cNvPr>
            <p:cNvGrpSpPr/>
            <p:nvPr/>
          </p:nvGrpSpPr>
          <p:grpSpPr>
            <a:xfrm>
              <a:off x="4697802" y="985775"/>
              <a:ext cx="3320132" cy="3174243"/>
              <a:chOff x="5447146" y="1788214"/>
              <a:chExt cx="3369739" cy="3221670"/>
            </a:xfrm>
          </p:grpSpPr>
          <p:sp>
            <p:nvSpPr>
              <p:cNvPr id="28" name="Freeform 2">
                <a:extLst>
                  <a:ext uri="{FF2B5EF4-FFF2-40B4-BE49-F238E27FC236}">
                    <a16:creationId xmlns:a16="http://schemas.microsoft.com/office/drawing/2014/main" id="{BA04C14C-6F9F-066C-DCD8-356C0DD4EFCA}"/>
                  </a:ext>
                </a:extLst>
              </p:cNvPr>
              <p:cNvSpPr/>
              <p:nvPr/>
            </p:nvSpPr>
            <p:spPr>
              <a:xfrm>
                <a:off x="5447146" y="2279445"/>
                <a:ext cx="3369739" cy="2013529"/>
              </a:xfrm>
              <a:custGeom>
                <a:avLst/>
                <a:gdLst/>
                <a:ahLst/>
                <a:cxnLst/>
                <a:rect l="l" t="t" r="r" b="b"/>
                <a:pathLst>
                  <a:path w="5107195" h="3013245">
                    <a:moveTo>
                      <a:pt x="0" y="0"/>
                    </a:moveTo>
                    <a:lnTo>
                      <a:pt x="5107195" y="0"/>
                    </a:lnTo>
                    <a:lnTo>
                      <a:pt x="5107195" y="3013245"/>
                    </a:lnTo>
                    <a:lnTo>
                      <a:pt x="0" y="3013245"/>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9" name="Groupe 28">
                <a:extLst>
                  <a:ext uri="{FF2B5EF4-FFF2-40B4-BE49-F238E27FC236}">
                    <a16:creationId xmlns:a16="http://schemas.microsoft.com/office/drawing/2014/main" id="{A724FF38-477E-AE75-E255-F5A3538B4A23}"/>
                  </a:ext>
                </a:extLst>
              </p:cNvPr>
              <p:cNvGrpSpPr/>
              <p:nvPr/>
            </p:nvGrpSpPr>
            <p:grpSpPr>
              <a:xfrm>
                <a:off x="5703479" y="1788214"/>
                <a:ext cx="2837852" cy="3221670"/>
                <a:chOff x="5303617" y="1789393"/>
                <a:chExt cx="2837852" cy="3221670"/>
              </a:xfrm>
            </p:grpSpPr>
            <p:sp>
              <p:nvSpPr>
                <p:cNvPr id="34" name="TextBox 9">
                  <a:extLst>
                    <a:ext uri="{FF2B5EF4-FFF2-40B4-BE49-F238E27FC236}">
                      <a16:creationId xmlns:a16="http://schemas.microsoft.com/office/drawing/2014/main" id="{E0D6D258-8716-D1FC-8E1B-7D583092D744}"/>
                    </a:ext>
                  </a:extLst>
                </p:cNvPr>
                <p:cNvSpPr txBox="1"/>
                <p:nvPr/>
              </p:nvSpPr>
              <p:spPr>
                <a:xfrm>
                  <a:off x="5303617" y="1789393"/>
                  <a:ext cx="2837852" cy="3221670"/>
                </a:xfrm>
                <a:prstGeom prst="rect">
                  <a:avLst/>
                </a:prstGeom>
                <a:ln w="28575">
                  <a:noFill/>
                </a:ln>
              </p:spPr>
              <p:txBody>
                <a:bodyPr lIns="50800" tIns="50800" rIns="50800" bIns="50800" rtlCol="0" anchor="ctr"/>
                <a:lstStyle/>
                <a:p>
                  <a:pPr marL="0" marR="0" lvl="0" indent="0" algn="ctr" defTabSz="914400" rtl="0" eaLnBrk="1" fontAlgn="auto" latinLnBrk="0" hangingPunct="1">
                    <a:lnSpc>
                      <a:spcPts val="2921"/>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Freeform 5">
                  <a:extLst>
                    <a:ext uri="{FF2B5EF4-FFF2-40B4-BE49-F238E27FC236}">
                      <a16:creationId xmlns:a16="http://schemas.microsoft.com/office/drawing/2014/main" id="{A31C852C-2E74-E9A0-8855-7379983BD006}"/>
                    </a:ext>
                  </a:extLst>
                </p:cNvPr>
                <p:cNvSpPr/>
                <p:nvPr/>
              </p:nvSpPr>
              <p:spPr>
                <a:xfrm>
                  <a:off x="6705635" y="4106208"/>
                  <a:ext cx="1122564" cy="673539"/>
                </a:xfrm>
                <a:custGeom>
                  <a:avLst/>
                  <a:gdLst/>
                  <a:ahLst/>
                  <a:cxnLst/>
                  <a:rect l="l" t="t" r="r" b="b"/>
                  <a:pathLst>
                    <a:path w="3782608" h="2269565">
                      <a:moveTo>
                        <a:pt x="0" y="0"/>
                      </a:moveTo>
                      <a:lnTo>
                        <a:pt x="3782608" y="0"/>
                      </a:lnTo>
                      <a:lnTo>
                        <a:pt x="3782608" y="2269565"/>
                      </a:lnTo>
                      <a:lnTo>
                        <a:pt x="0" y="2269565"/>
                      </a:lnTo>
                      <a:lnTo>
                        <a:pt x="0" y="0"/>
                      </a:lnTo>
                      <a:close/>
                    </a:path>
                  </a:pathLst>
                </a:custGeom>
                <a:blipFill>
                  <a:blip>
                    <a:extLst>
                      <a:ext uri="{96DAC541-7B7A-43D3-8B79-37D633B846F1}">
                        <asvg:svgBlip xmlns:asvg="http://schemas.microsoft.com/office/drawing/2016/SVG/main" r:embed="rId10"/>
                      </a:ext>
                    </a:extLst>
                  </a:blip>
                  <a:stretch>
                    <a:fillRect/>
                  </a:stretch>
                </a:blipFill>
                <a:effectLst>
                  <a:outerShdw blurRad="50800" dist="38100" dir="5400000" algn="t"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Freeform 4">
                  <a:extLst>
                    <a:ext uri="{FF2B5EF4-FFF2-40B4-BE49-F238E27FC236}">
                      <a16:creationId xmlns:a16="http://schemas.microsoft.com/office/drawing/2014/main" id="{09B4075E-780B-4AE5-127E-8271E7D0CB6F}"/>
                    </a:ext>
                  </a:extLst>
                </p:cNvPr>
                <p:cNvSpPr/>
                <p:nvPr/>
              </p:nvSpPr>
              <p:spPr>
                <a:xfrm>
                  <a:off x="5347322" y="3902553"/>
                  <a:ext cx="1278239" cy="693459"/>
                </a:xfrm>
                <a:custGeom>
                  <a:avLst/>
                  <a:gdLst/>
                  <a:ahLst/>
                  <a:cxnLst/>
                  <a:rect l="l" t="t" r="r" b="b"/>
                  <a:pathLst>
                    <a:path w="5442933" h="2862719">
                      <a:moveTo>
                        <a:pt x="0" y="0"/>
                      </a:moveTo>
                      <a:lnTo>
                        <a:pt x="5442933" y="0"/>
                      </a:lnTo>
                      <a:lnTo>
                        <a:pt x="5442933" y="2862719"/>
                      </a:lnTo>
                      <a:lnTo>
                        <a:pt x="0" y="2862719"/>
                      </a:lnTo>
                      <a:lnTo>
                        <a:pt x="0" y="0"/>
                      </a:lnTo>
                      <a:close/>
                    </a:path>
                  </a:pathLst>
                </a:custGeom>
                <a:blipFill>
                  <a:blip>
                    <a:extLst>
                      <a:ext uri="{96DAC541-7B7A-43D3-8B79-37D633B846F1}">
                        <asvg:svgBlip xmlns:asvg="http://schemas.microsoft.com/office/drawing/2016/SVG/main" r:embed="rId11"/>
                      </a:ext>
                    </a:extLst>
                  </a:blip>
                  <a:stretch>
                    <a:fillRect/>
                  </a:stretch>
                </a:blipFill>
                <a:effectLst>
                  <a:outerShdw blurRad="63500" sx="102000" sy="102000" algn="ctr"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25" name="Picture 10" descr="A green and blue circle&#10;&#10;AI-generated content may be incorrect.">
              <a:extLst>
                <a:ext uri="{FF2B5EF4-FFF2-40B4-BE49-F238E27FC236}">
                  <a16:creationId xmlns:a16="http://schemas.microsoft.com/office/drawing/2014/main" id="{DD84DD84-C484-CD0F-CACA-87144BE9BD67}"/>
                </a:ext>
              </a:extLst>
            </p:cNvPr>
            <p:cNvPicPr>
              <a:picLocks noChangeAspect="1"/>
            </p:cNvPicPr>
            <p:nvPr/>
          </p:nvPicPr>
          <p:blipFill>
            <a:blip r:embed="rId12"/>
            <a:stretch>
              <a:fillRect/>
            </a:stretch>
          </p:blipFill>
          <p:spPr>
            <a:xfrm>
              <a:off x="4566871" y="955631"/>
              <a:ext cx="3581993" cy="3516677"/>
            </a:xfrm>
            <a:prstGeom prst="rect">
              <a:avLst/>
            </a:prstGeom>
            <a:ln>
              <a:noFill/>
            </a:ln>
          </p:spPr>
        </p:pic>
      </p:grpSp>
      <p:pic>
        <p:nvPicPr>
          <p:cNvPr id="43" name="Picture 33" descr="A black background with white letters&#10;&#10;AI-generated content may be incorrect.">
            <a:extLst>
              <a:ext uri="{FF2B5EF4-FFF2-40B4-BE49-F238E27FC236}">
                <a16:creationId xmlns:a16="http://schemas.microsoft.com/office/drawing/2014/main" id="{BDEEB402-E025-DE76-B66B-591F6737A499}"/>
              </a:ext>
            </a:extLst>
          </p:cNvPr>
          <p:cNvPicPr>
            <a:picLocks noChangeAspect="1"/>
          </p:cNvPicPr>
          <p:nvPr/>
        </p:nvPicPr>
        <p:blipFill>
          <a:blip r:embed="rId13"/>
          <a:stretch>
            <a:fillRect/>
          </a:stretch>
        </p:blipFill>
        <p:spPr>
          <a:xfrm>
            <a:off x="10352501" y="6368249"/>
            <a:ext cx="1209678" cy="328152"/>
          </a:xfrm>
          <a:prstGeom prst="rect">
            <a:avLst/>
          </a:prstGeom>
          <a:ln>
            <a:noFill/>
          </a:ln>
        </p:spPr>
      </p:pic>
      <p:sp>
        <p:nvSpPr>
          <p:cNvPr id="44" name="Title 1">
            <a:extLst>
              <a:ext uri="{FF2B5EF4-FFF2-40B4-BE49-F238E27FC236}">
                <a16:creationId xmlns:a16="http://schemas.microsoft.com/office/drawing/2014/main" id="{DDF6C31A-BB6B-1EBD-FBF1-42444049FA41}"/>
              </a:ext>
            </a:extLst>
          </p:cNvPr>
          <p:cNvSpPr txBox="1">
            <a:spLocks/>
          </p:cNvSpPr>
          <p:nvPr/>
        </p:nvSpPr>
        <p:spPr>
          <a:xfrm>
            <a:off x="616283" y="403073"/>
            <a:ext cx="10647920" cy="83714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Montserrat SemiBold" panose="00000700000000000000" pitchFamily="2" charset="0"/>
                <a:cs typeface="Arial"/>
                <a:sym typeface="Arial"/>
              </a:rPr>
              <a:t>Why Hirsch Group wins?</a:t>
            </a:r>
            <a:br>
              <a:rPr kumimoji="0" lang="en-US" sz="2400" b="0" i="0" u="none" strike="noStrike" kern="0" cap="none" spc="0" normalizeH="0" baseline="0" noProof="0">
                <a:ln>
                  <a:noFill/>
                </a:ln>
                <a:solidFill>
                  <a:srgbClr val="000000"/>
                </a:solidFill>
                <a:effectLst/>
                <a:uLnTx/>
                <a:uFillTx/>
                <a:latin typeface="Arial"/>
                <a:cs typeface="Arial"/>
                <a:sym typeface="Arial"/>
              </a:rPr>
            </a:br>
            <a:r>
              <a:rPr kumimoji="0" lang="en-US" sz="2000" b="0" i="0" u="none" strike="noStrike" kern="0" cap="none" spc="0" normalizeH="0" baseline="0" noProof="0">
                <a:ln>
                  <a:noFill/>
                </a:ln>
                <a:solidFill>
                  <a:srgbClr val="92D300"/>
                </a:solidFill>
                <a:effectLst/>
                <a:uLnTx/>
                <a:uFillTx/>
                <a:latin typeface="Montserrat"/>
                <a:cs typeface="Arial"/>
                <a:sym typeface="Arial"/>
              </a:rPr>
              <a:t>The industry’s most comprehensive unified security platform</a:t>
            </a:r>
            <a:endParaRPr kumimoji="0" lang="en-US" sz="2400" b="0" i="0" u="none" strike="noStrike" kern="0" cap="none" spc="0" normalizeH="0" baseline="0" noProof="0">
              <a:ln>
                <a:noFill/>
              </a:ln>
              <a:solidFill>
                <a:srgbClr val="92D300"/>
              </a:solidFill>
              <a:effectLst/>
              <a:uLnTx/>
              <a:uFillTx/>
              <a:latin typeface="Montserrat"/>
              <a:cs typeface="Arial"/>
              <a:sym typeface="Arial"/>
            </a:endParaRPr>
          </a:p>
        </p:txBody>
      </p:sp>
    </p:spTree>
    <p:extLst>
      <p:ext uri="{BB962C8B-B14F-4D97-AF65-F5344CB8AC3E}">
        <p14:creationId xmlns:p14="http://schemas.microsoft.com/office/powerpoint/2010/main" val="8008136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B8725-9BC6-24B3-EE7C-412721E10448}"/>
            </a:ext>
          </a:extLst>
        </p:cNvPr>
        <p:cNvGrpSpPr/>
        <p:nvPr/>
      </p:nvGrpSpPr>
      <p:grpSpPr>
        <a:xfrm>
          <a:off x="0" y="0"/>
          <a:ext cx="0" cy="0"/>
          <a:chOff x="0" y="0"/>
          <a:chExt cx="0" cy="0"/>
        </a:xfrm>
      </p:grpSpPr>
      <p:pic>
        <p:nvPicPr>
          <p:cNvPr id="43" name="Picture 33" descr="A black background with white letters&#10;&#10;AI-generated content may be incorrect.">
            <a:extLst>
              <a:ext uri="{FF2B5EF4-FFF2-40B4-BE49-F238E27FC236}">
                <a16:creationId xmlns:a16="http://schemas.microsoft.com/office/drawing/2014/main" id="{5E329BD6-9704-E80C-5AED-F90A2FAC5043}"/>
              </a:ext>
            </a:extLst>
          </p:cNvPr>
          <p:cNvPicPr>
            <a:picLocks noChangeAspect="1"/>
          </p:cNvPicPr>
          <p:nvPr/>
        </p:nvPicPr>
        <p:blipFill>
          <a:blip r:embed="rId2"/>
          <a:stretch>
            <a:fillRect/>
          </a:stretch>
        </p:blipFill>
        <p:spPr>
          <a:xfrm>
            <a:off x="10352501" y="6368249"/>
            <a:ext cx="1209678" cy="328152"/>
          </a:xfrm>
          <a:prstGeom prst="rect">
            <a:avLst/>
          </a:prstGeom>
          <a:ln>
            <a:noFill/>
          </a:ln>
        </p:spPr>
      </p:pic>
      <p:sp>
        <p:nvSpPr>
          <p:cNvPr id="20" name="Title 1">
            <a:extLst>
              <a:ext uri="{FF2B5EF4-FFF2-40B4-BE49-F238E27FC236}">
                <a16:creationId xmlns:a16="http://schemas.microsoft.com/office/drawing/2014/main" id="{BF775766-0464-F838-30C7-B500F5FC04B3}"/>
              </a:ext>
            </a:extLst>
          </p:cNvPr>
          <p:cNvSpPr txBox="1">
            <a:spLocks/>
          </p:cNvSpPr>
          <p:nvPr/>
        </p:nvSpPr>
        <p:spPr>
          <a:xfrm>
            <a:off x="616283" y="403073"/>
            <a:ext cx="10647920" cy="83714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Montserrat SemiBold" panose="00000700000000000000" pitchFamily="2" charset="0"/>
                <a:cs typeface="Arial"/>
                <a:sym typeface="Arial"/>
              </a:rPr>
              <a:t>Why Hirsch Group wins?</a:t>
            </a:r>
            <a:br>
              <a:rPr kumimoji="0" lang="en-US" sz="2400" b="0" i="0" u="none" strike="noStrike" kern="0" cap="none" spc="0" normalizeH="0" baseline="0" noProof="0">
                <a:ln>
                  <a:noFill/>
                </a:ln>
                <a:solidFill>
                  <a:srgbClr val="000000"/>
                </a:solidFill>
                <a:effectLst/>
                <a:uLnTx/>
                <a:uFillTx/>
                <a:latin typeface="Arial"/>
                <a:cs typeface="Arial"/>
                <a:sym typeface="Arial"/>
              </a:rPr>
            </a:br>
            <a:r>
              <a:rPr kumimoji="0" lang="en-US" sz="2000" b="0" i="0" u="none" strike="noStrike" kern="0" cap="none" spc="0" normalizeH="0" baseline="0" noProof="0">
                <a:ln>
                  <a:noFill/>
                </a:ln>
                <a:solidFill>
                  <a:srgbClr val="92D300"/>
                </a:solidFill>
                <a:effectLst/>
                <a:uLnTx/>
                <a:uFillTx/>
                <a:latin typeface="Montserrat"/>
                <a:cs typeface="Arial"/>
                <a:sym typeface="Arial"/>
              </a:rPr>
              <a:t>We deliver security you can trust</a:t>
            </a:r>
            <a:endParaRPr kumimoji="0" lang="en-US" sz="2400" b="0" i="0" u="none" strike="noStrike" kern="0" cap="none" spc="0" normalizeH="0" baseline="0" noProof="0">
              <a:ln>
                <a:noFill/>
              </a:ln>
              <a:solidFill>
                <a:srgbClr val="92D300"/>
              </a:solidFill>
              <a:effectLst/>
              <a:uLnTx/>
              <a:uFillTx/>
              <a:latin typeface="Montserrat"/>
              <a:cs typeface="Arial"/>
              <a:sym typeface="Arial"/>
            </a:endParaRPr>
          </a:p>
        </p:txBody>
      </p:sp>
      <p:sp>
        <p:nvSpPr>
          <p:cNvPr id="23" name="ZoneTexte 22">
            <a:extLst>
              <a:ext uri="{FF2B5EF4-FFF2-40B4-BE49-F238E27FC236}">
                <a16:creationId xmlns:a16="http://schemas.microsoft.com/office/drawing/2014/main" id="{2E13D03E-6448-8407-3AF6-24AC7F072A2E}"/>
              </a:ext>
            </a:extLst>
          </p:cNvPr>
          <p:cNvSpPr txBox="1"/>
          <p:nvPr/>
        </p:nvSpPr>
        <p:spPr>
          <a:xfrm>
            <a:off x="2199230" y="5246338"/>
            <a:ext cx="797318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FFFFFF"/>
                </a:solidFill>
                <a:effectLst/>
                <a:uLnTx/>
                <a:uFillTx/>
                <a:latin typeface="Montserrat"/>
                <a:cs typeface="Arial"/>
                <a:sym typeface="Arial"/>
              </a:rPr>
              <a:t>Built with precision. Backed by expertise. </a:t>
            </a:r>
            <a:r>
              <a:rPr kumimoji="0" lang="en-US" sz="1800" b="1" i="0" u="none" strike="noStrike" kern="0" cap="none" spc="0" normalizeH="0" baseline="0" noProof="0">
                <a:ln>
                  <a:noFill/>
                </a:ln>
                <a:solidFill>
                  <a:srgbClr val="FFFFFF"/>
                </a:solidFill>
                <a:effectLst/>
                <a:uLnTx/>
                <a:uFillTx/>
                <a:latin typeface="Montserrat"/>
                <a:cs typeface="Arial"/>
                <a:sym typeface="Arial"/>
              </a:rPr>
              <a:t>Designed to evolve.</a:t>
            </a:r>
            <a:endParaRPr kumimoji="0" lang="fr-FR" sz="1800" b="1" i="0" u="none" strike="noStrike" kern="0" cap="none" spc="0" normalizeH="0" baseline="0" noProof="0">
              <a:ln>
                <a:noFill/>
              </a:ln>
              <a:solidFill>
                <a:srgbClr val="FFFFFF"/>
              </a:solidFill>
              <a:effectLst/>
              <a:uLnTx/>
              <a:uFillTx/>
              <a:latin typeface="Montserrat"/>
              <a:cs typeface="Arial"/>
              <a:sym typeface="Arial"/>
            </a:endParaRPr>
          </a:p>
        </p:txBody>
      </p:sp>
      <p:pic>
        <p:nvPicPr>
          <p:cNvPr id="47" name="Image 46" descr="Une image contenant capture d’écran, Rectangle, blanc, noir et blanc&#10;&#10;Le contenu généré par l’IA peut être incorrect.">
            <a:extLst>
              <a:ext uri="{FF2B5EF4-FFF2-40B4-BE49-F238E27FC236}">
                <a16:creationId xmlns:a16="http://schemas.microsoft.com/office/drawing/2014/main" id="{C430EA2D-AB77-DF49-060D-DFCC27D938C9}"/>
              </a:ext>
            </a:extLst>
          </p:cNvPr>
          <p:cNvPicPr>
            <a:picLocks noChangeAspect="1"/>
          </p:cNvPicPr>
          <p:nvPr/>
        </p:nvPicPr>
        <p:blipFill>
          <a:blip r:embed="rId3"/>
          <a:stretch>
            <a:fillRect/>
          </a:stretch>
        </p:blipFill>
        <p:spPr>
          <a:xfrm>
            <a:off x="1647319" y="2133703"/>
            <a:ext cx="1980972" cy="2827179"/>
          </a:xfrm>
          <a:prstGeom prst="rect">
            <a:avLst/>
          </a:prstGeom>
        </p:spPr>
      </p:pic>
      <p:sp>
        <p:nvSpPr>
          <p:cNvPr id="33" name="Google Shape;60;p13">
            <a:extLst>
              <a:ext uri="{FF2B5EF4-FFF2-40B4-BE49-F238E27FC236}">
                <a16:creationId xmlns:a16="http://schemas.microsoft.com/office/drawing/2014/main" id="{4DB7A50D-ACEC-6B90-AA80-174466B00814}"/>
              </a:ext>
            </a:extLst>
          </p:cNvPr>
          <p:cNvSpPr/>
          <p:nvPr/>
        </p:nvSpPr>
        <p:spPr>
          <a:xfrm>
            <a:off x="1868605" y="1949053"/>
            <a:ext cx="1538400" cy="369300"/>
          </a:xfrm>
          <a:prstGeom prst="roundRect">
            <a:avLst>
              <a:gd name="adj" fmla="val 50000"/>
            </a:avLst>
          </a:prstGeom>
          <a:solidFill>
            <a:srgbClr val="92D400"/>
          </a:solidFill>
          <a:ln w="9525" cap="flat" cmpd="sng">
            <a:solidFill>
              <a:srgbClr val="92D4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900" b="0" i="0" u="none" strike="noStrike" kern="0" cap="none" spc="0" normalizeH="0" baseline="0" noProof="0" err="1">
                <a:ln>
                  <a:noFill/>
                </a:ln>
                <a:solidFill>
                  <a:srgbClr val="031E2F"/>
                </a:solidFill>
                <a:effectLst/>
                <a:uLnTx/>
                <a:uFillTx/>
                <a:latin typeface="Montserrat SemiBold" panose="00000700000000000000" pitchFamily="2" charset="0"/>
                <a:ea typeface="Montserrat Medium"/>
                <a:cs typeface="Montserrat Medium"/>
                <a:sym typeface="Montserrat Medium"/>
              </a:rPr>
              <a:t>Cybersecured</a:t>
            </a:r>
            <a:endParaRPr kumimoji="0" lang="fr-FR" sz="900" b="0" i="0" u="none" strike="noStrike" kern="0" cap="none" spc="0" normalizeH="0" baseline="0" noProof="0">
              <a:ln>
                <a:noFill/>
              </a:ln>
              <a:solidFill>
                <a:srgbClr val="031E2F"/>
              </a:solidFill>
              <a:effectLst/>
              <a:uLnTx/>
              <a:uFillTx/>
              <a:latin typeface="Montserrat SemiBold" panose="00000700000000000000" pitchFamily="2" charset="0"/>
              <a:ea typeface="Montserrat Medium"/>
              <a:cs typeface="Montserrat Medium"/>
              <a:sym typeface="Montserrat Medium"/>
            </a:endParaRPr>
          </a:p>
        </p:txBody>
      </p:sp>
      <p:pic>
        <p:nvPicPr>
          <p:cNvPr id="48" name="Image 47" descr="Une image contenant capture d’écran, Rectangle, blanc, noir et blanc&#10;&#10;Le contenu généré par l’IA peut être incorrect.">
            <a:extLst>
              <a:ext uri="{FF2B5EF4-FFF2-40B4-BE49-F238E27FC236}">
                <a16:creationId xmlns:a16="http://schemas.microsoft.com/office/drawing/2014/main" id="{672D2AE9-EE52-C129-2BBC-33155E0C54BE}"/>
              </a:ext>
            </a:extLst>
          </p:cNvPr>
          <p:cNvPicPr>
            <a:picLocks noChangeAspect="1"/>
          </p:cNvPicPr>
          <p:nvPr/>
        </p:nvPicPr>
        <p:blipFill>
          <a:blip r:embed="rId3"/>
          <a:stretch>
            <a:fillRect/>
          </a:stretch>
        </p:blipFill>
        <p:spPr>
          <a:xfrm>
            <a:off x="3849577" y="2133703"/>
            <a:ext cx="1980972" cy="2827179"/>
          </a:xfrm>
          <a:prstGeom prst="rect">
            <a:avLst/>
          </a:prstGeom>
        </p:spPr>
      </p:pic>
      <p:sp>
        <p:nvSpPr>
          <p:cNvPr id="49" name="Google Shape;60;p13">
            <a:extLst>
              <a:ext uri="{FF2B5EF4-FFF2-40B4-BE49-F238E27FC236}">
                <a16:creationId xmlns:a16="http://schemas.microsoft.com/office/drawing/2014/main" id="{221A81FB-E454-629B-F610-17F1031C2774}"/>
              </a:ext>
            </a:extLst>
          </p:cNvPr>
          <p:cNvSpPr/>
          <p:nvPr/>
        </p:nvSpPr>
        <p:spPr>
          <a:xfrm>
            <a:off x="4070863" y="1949053"/>
            <a:ext cx="1538400" cy="369300"/>
          </a:xfrm>
          <a:prstGeom prst="roundRect">
            <a:avLst>
              <a:gd name="adj" fmla="val 50000"/>
            </a:avLst>
          </a:prstGeom>
          <a:solidFill>
            <a:srgbClr val="92D400"/>
          </a:solidFill>
          <a:ln w="9525" cap="flat" cmpd="sng">
            <a:solidFill>
              <a:srgbClr val="92D4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900" b="0" i="0" u="none" strike="noStrike" kern="0" cap="none" spc="0" normalizeH="0" baseline="0" noProof="0" err="1">
                <a:ln>
                  <a:noFill/>
                </a:ln>
                <a:solidFill>
                  <a:srgbClr val="031E2F"/>
                </a:solidFill>
                <a:effectLst/>
                <a:uLnTx/>
                <a:uFillTx/>
                <a:latin typeface="Montserrat SemiBold" panose="00000700000000000000" pitchFamily="2" charset="0"/>
                <a:ea typeface="Montserrat Medium"/>
                <a:cs typeface="Montserrat Medium"/>
                <a:sym typeface="Montserrat Medium"/>
              </a:rPr>
              <a:t>Sustainable</a:t>
            </a:r>
            <a:endParaRPr kumimoji="0" lang="fr-FR" sz="900" b="0" i="0" u="none" strike="noStrike" kern="0" cap="none" spc="0" normalizeH="0" baseline="0" noProof="0">
              <a:ln>
                <a:noFill/>
              </a:ln>
              <a:solidFill>
                <a:srgbClr val="031E2F"/>
              </a:solidFill>
              <a:effectLst/>
              <a:uLnTx/>
              <a:uFillTx/>
              <a:latin typeface="Montserrat SemiBold" panose="00000700000000000000" pitchFamily="2" charset="0"/>
              <a:ea typeface="Montserrat Medium"/>
              <a:cs typeface="Montserrat Medium"/>
              <a:sym typeface="Montserrat Medium"/>
            </a:endParaRPr>
          </a:p>
        </p:txBody>
      </p:sp>
      <p:pic>
        <p:nvPicPr>
          <p:cNvPr id="50" name="Image 49" descr="Une image contenant capture d’écran, Rectangle, blanc, noir et blanc&#10;&#10;Le contenu généré par l’IA peut être incorrect.">
            <a:extLst>
              <a:ext uri="{FF2B5EF4-FFF2-40B4-BE49-F238E27FC236}">
                <a16:creationId xmlns:a16="http://schemas.microsoft.com/office/drawing/2014/main" id="{65ED43CB-A2DE-DE59-F7E8-3A48D0BACDCE}"/>
              </a:ext>
            </a:extLst>
          </p:cNvPr>
          <p:cNvPicPr>
            <a:picLocks noChangeAspect="1"/>
          </p:cNvPicPr>
          <p:nvPr/>
        </p:nvPicPr>
        <p:blipFill>
          <a:blip r:embed="rId3"/>
          <a:stretch>
            <a:fillRect/>
          </a:stretch>
        </p:blipFill>
        <p:spPr>
          <a:xfrm>
            <a:off x="6051835" y="2133703"/>
            <a:ext cx="1980972" cy="2827179"/>
          </a:xfrm>
          <a:prstGeom prst="rect">
            <a:avLst/>
          </a:prstGeom>
        </p:spPr>
      </p:pic>
      <p:sp>
        <p:nvSpPr>
          <p:cNvPr id="51" name="Google Shape;60;p13">
            <a:extLst>
              <a:ext uri="{FF2B5EF4-FFF2-40B4-BE49-F238E27FC236}">
                <a16:creationId xmlns:a16="http://schemas.microsoft.com/office/drawing/2014/main" id="{DBA9A83D-EC3C-A57A-3276-57E5219BFA1D}"/>
              </a:ext>
            </a:extLst>
          </p:cNvPr>
          <p:cNvSpPr/>
          <p:nvPr/>
        </p:nvSpPr>
        <p:spPr>
          <a:xfrm>
            <a:off x="6273121" y="1949053"/>
            <a:ext cx="1538400" cy="369300"/>
          </a:xfrm>
          <a:prstGeom prst="roundRect">
            <a:avLst>
              <a:gd name="adj" fmla="val 50000"/>
            </a:avLst>
          </a:prstGeom>
          <a:solidFill>
            <a:srgbClr val="92D400"/>
          </a:solidFill>
          <a:ln w="9525" cap="flat" cmpd="sng">
            <a:solidFill>
              <a:srgbClr val="92D4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900" b="0" i="0" u="none" strike="noStrike" kern="0" cap="none" spc="0" normalizeH="0" baseline="0" noProof="0">
                <a:ln>
                  <a:noFill/>
                </a:ln>
                <a:solidFill>
                  <a:srgbClr val="031E2F"/>
                </a:solidFill>
                <a:effectLst/>
                <a:uLnTx/>
                <a:uFillTx/>
                <a:latin typeface="Montserrat SemiBold" panose="00000700000000000000" pitchFamily="2" charset="0"/>
                <a:ea typeface="Montserrat Medium"/>
                <a:cs typeface="Montserrat Medium"/>
                <a:sym typeface="Montserrat Medium"/>
              </a:rPr>
              <a:t>Innovative</a:t>
            </a:r>
          </a:p>
        </p:txBody>
      </p:sp>
      <p:pic>
        <p:nvPicPr>
          <p:cNvPr id="52" name="Image 51" descr="Une image contenant capture d’écran, Rectangle, blanc, noir et blanc&#10;&#10;Le contenu généré par l’IA peut être incorrect.">
            <a:extLst>
              <a:ext uri="{FF2B5EF4-FFF2-40B4-BE49-F238E27FC236}">
                <a16:creationId xmlns:a16="http://schemas.microsoft.com/office/drawing/2014/main" id="{2853302D-FA65-7C78-1806-CD3EE5C18017}"/>
              </a:ext>
            </a:extLst>
          </p:cNvPr>
          <p:cNvPicPr>
            <a:picLocks noChangeAspect="1"/>
          </p:cNvPicPr>
          <p:nvPr/>
        </p:nvPicPr>
        <p:blipFill>
          <a:blip r:embed="rId3"/>
          <a:stretch>
            <a:fillRect/>
          </a:stretch>
        </p:blipFill>
        <p:spPr>
          <a:xfrm>
            <a:off x="8254093" y="2133704"/>
            <a:ext cx="1980972" cy="2827178"/>
          </a:xfrm>
          <a:prstGeom prst="rect">
            <a:avLst/>
          </a:prstGeom>
        </p:spPr>
      </p:pic>
      <p:sp>
        <p:nvSpPr>
          <p:cNvPr id="53" name="Google Shape;60;p13">
            <a:extLst>
              <a:ext uri="{FF2B5EF4-FFF2-40B4-BE49-F238E27FC236}">
                <a16:creationId xmlns:a16="http://schemas.microsoft.com/office/drawing/2014/main" id="{FB462ADD-6786-C3E0-7686-16331BA63E8D}"/>
              </a:ext>
            </a:extLst>
          </p:cNvPr>
          <p:cNvSpPr/>
          <p:nvPr/>
        </p:nvSpPr>
        <p:spPr>
          <a:xfrm>
            <a:off x="8475379" y="1949053"/>
            <a:ext cx="1538400" cy="369300"/>
          </a:xfrm>
          <a:prstGeom prst="roundRect">
            <a:avLst>
              <a:gd name="adj" fmla="val 50000"/>
            </a:avLst>
          </a:prstGeom>
          <a:solidFill>
            <a:srgbClr val="92D400"/>
          </a:solidFill>
          <a:ln w="9525" cap="flat" cmpd="sng">
            <a:solidFill>
              <a:srgbClr val="92D4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900" b="0" i="0" u="none" strike="noStrike" kern="0" cap="none" spc="0" normalizeH="0" baseline="0" noProof="0" err="1">
                <a:ln>
                  <a:noFill/>
                </a:ln>
                <a:solidFill>
                  <a:srgbClr val="031E2F"/>
                </a:solidFill>
                <a:effectLst/>
                <a:uLnTx/>
                <a:uFillTx/>
                <a:latin typeface="Montserrat SemiBold" panose="00000700000000000000" pitchFamily="2" charset="0"/>
                <a:ea typeface="Montserrat Medium"/>
                <a:cs typeface="Montserrat Medium"/>
                <a:sym typeface="Montserrat Medium"/>
              </a:rPr>
              <a:t>Interoperable</a:t>
            </a:r>
            <a:endParaRPr kumimoji="0" lang="fr-FR" sz="900" b="0" i="0" u="none" strike="noStrike" kern="0" cap="none" spc="0" normalizeH="0" baseline="0" noProof="0">
              <a:ln>
                <a:noFill/>
              </a:ln>
              <a:solidFill>
                <a:srgbClr val="031E2F"/>
              </a:solidFill>
              <a:effectLst/>
              <a:uLnTx/>
              <a:uFillTx/>
              <a:latin typeface="Montserrat SemiBold" panose="00000700000000000000" pitchFamily="2" charset="0"/>
              <a:ea typeface="Montserrat Medium"/>
              <a:cs typeface="Montserrat Medium"/>
              <a:sym typeface="Montserrat Medium"/>
            </a:endParaRPr>
          </a:p>
        </p:txBody>
      </p:sp>
      <p:sp>
        <p:nvSpPr>
          <p:cNvPr id="54" name="ZoneTexte 53">
            <a:extLst>
              <a:ext uri="{FF2B5EF4-FFF2-40B4-BE49-F238E27FC236}">
                <a16:creationId xmlns:a16="http://schemas.microsoft.com/office/drawing/2014/main" id="{7A42FCF3-72D8-4452-30FA-E22BEBF55CAD}"/>
              </a:ext>
            </a:extLst>
          </p:cNvPr>
          <p:cNvSpPr txBox="1"/>
          <p:nvPr/>
        </p:nvSpPr>
        <p:spPr>
          <a:xfrm>
            <a:off x="1781304" y="2506883"/>
            <a:ext cx="1759686" cy="15927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31E2F"/>
                </a:solidFill>
                <a:effectLst/>
                <a:uLnTx/>
                <a:uFillTx/>
                <a:latin typeface="Montserrat SemiBold" panose="00000700000000000000" pitchFamily="2" charset="0"/>
                <a:cs typeface="Arial"/>
                <a:sym typeface="Arial"/>
              </a:rPr>
              <a:t>Cybersecurity by Design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a:ln>
                  <a:noFill/>
                </a:ln>
                <a:solidFill>
                  <a:srgbClr val="031E2F"/>
                </a:solidFill>
                <a:effectLst/>
                <a:uLnTx/>
                <a:uFillTx/>
                <a:latin typeface="Montserrat"/>
                <a:cs typeface="Arial"/>
                <a:sym typeface="Arial"/>
              </a:rPr>
              <a:t>Our solutions exceed the highest international cybersecurity standards, protecting what matters most — today and tomorrow.</a:t>
            </a:r>
            <a:endParaRPr kumimoji="0" lang="fr-FR" sz="1050" b="1" i="0" u="none" strike="noStrike" kern="0" cap="none" spc="0" normalizeH="0" baseline="0" noProof="0">
              <a:ln>
                <a:noFill/>
              </a:ln>
              <a:solidFill>
                <a:srgbClr val="031E2F"/>
              </a:solidFill>
              <a:effectLst/>
              <a:uLnTx/>
              <a:uFillTx/>
              <a:latin typeface="Montserrat"/>
              <a:cs typeface="Arial"/>
              <a:sym typeface="Arial"/>
            </a:endParaRPr>
          </a:p>
        </p:txBody>
      </p:sp>
      <p:sp>
        <p:nvSpPr>
          <p:cNvPr id="55" name="ZoneTexte 54">
            <a:extLst>
              <a:ext uri="{FF2B5EF4-FFF2-40B4-BE49-F238E27FC236}">
                <a16:creationId xmlns:a16="http://schemas.microsoft.com/office/drawing/2014/main" id="{71A94190-E89C-F1AE-0270-E1B3F4CD3CAE}"/>
              </a:ext>
            </a:extLst>
          </p:cNvPr>
          <p:cNvSpPr txBox="1"/>
          <p:nvPr/>
        </p:nvSpPr>
        <p:spPr>
          <a:xfrm>
            <a:off x="3983562" y="2506882"/>
            <a:ext cx="1713002" cy="15927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31E2F"/>
                </a:solidFill>
                <a:effectLst/>
                <a:uLnTx/>
                <a:uFillTx/>
                <a:latin typeface="Montserrat SemiBold" panose="00000700000000000000" pitchFamily="2" charset="0"/>
                <a:cs typeface="Arial"/>
                <a:sym typeface="Arial"/>
              </a:rPr>
              <a:t>Built to Last, Ready to Evolve</a:t>
            </a:r>
            <a:br>
              <a:rPr kumimoji="0" lang="en-US" sz="1050" b="1" i="0" u="none" strike="noStrike" kern="0" cap="none" spc="0" normalizeH="0" baseline="0" noProof="0">
                <a:ln>
                  <a:noFill/>
                </a:ln>
                <a:solidFill>
                  <a:srgbClr val="031E2F"/>
                </a:solidFill>
                <a:effectLst/>
                <a:uLnTx/>
                <a:uFillTx/>
                <a:latin typeface="Montserrat"/>
                <a:cs typeface="Arial"/>
                <a:sym typeface="Arial"/>
              </a:rPr>
            </a:br>
            <a:r>
              <a:rPr kumimoji="0" lang="en-US" sz="1050" b="0" i="0" u="none" strike="noStrike" kern="0" cap="none" spc="0" normalizeH="0" baseline="0" noProof="0">
                <a:ln>
                  <a:noFill/>
                </a:ln>
                <a:solidFill>
                  <a:srgbClr val="031E2F"/>
                </a:solidFill>
                <a:effectLst/>
                <a:uLnTx/>
                <a:uFillTx/>
                <a:latin typeface="Montserrat"/>
                <a:cs typeface="Arial"/>
                <a:sym typeface="Arial"/>
              </a:rPr>
              <a:t>We deliver durable, future-proof solutions that seamlessly integrate third-party technologies and adapt as security needs evolve.</a:t>
            </a:r>
            <a:endParaRPr kumimoji="0" lang="fr-FR" sz="1050" b="1" i="0" u="none" strike="noStrike" kern="0" cap="none" spc="0" normalizeH="0" baseline="0" noProof="0">
              <a:ln>
                <a:noFill/>
              </a:ln>
              <a:solidFill>
                <a:srgbClr val="031E2F"/>
              </a:solidFill>
              <a:effectLst/>
              <a:uLnTx/>
              <a:uFillTx/>
              <a:latin typeface="Montserrat"/>
              <a:cs typeface="Arial"/>
              <a:sym typeface="Arial"/>
            </a:endParaRPr>
          </a:p>
        </p:txBody>
      </p:sp>
      <p:sp>
        <p:nvSpPr>
          <p:cNvPr id="56" name="ZoneTexte 55">
            <a:extLst>
              <a:ext uri="{FF2B5EF4-FFF2-40B4-BE49-F238E27FC236}">
                <a16:creationId xmlns:a16="http://schemas.microsoft.com/office/drawing/2014/main" id="{5F89343E-1325-E3D9-26BB-8C9059CF90A0}"/>
              </a:ext>
            </a:extLst>
          </p:cNvPr>
          <p:cNvSpPr txBox="1"/>
          <p:nvPr/>
        </p:nvSpPr>
        <p:spPr>
          <a:xfrm>
            <a:off x="6185820" y="2506882"/>
            <a:ext cx="1713002" cy="143116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31E2F"/>
                </a:solidFill>
                <a:effectLst/>
                <a:uLnTx/>
                <a:uFillTx/>
                <a:latin typeface="Montserrat SemiBold" panose="00000700000000000000" pitchFamily="2" charset="0"/>
                <a:cs typeface="Arial"/>
                <a:sym typeface="Arial"/>
              </a:rPr>
              <a:t>Innovation that Makes a Difference</a:t>
            </a:r>
            <a:br>
              <a:rPr kumimoji="0" lang="en-US" sz="1050" b="1" i="0" u="none" strike="noStrike" kern="0" cap="none" spc="0" normalizeH="0" baseline="0" noProof="0">
                <a:ln>
                  <a:noFill/>
                </a:ln>
                <a:solidFill>
                  <a:srgbClr val="031E2F"/>
                </a:solidFill>
                <a:effectLst/>
                <a:uLnTx/>
                <a:uFillTx/>
                <a:latin typeface="Montserrat"/>
                <a:cs typeface="Arial"/>
                <a:sym typeface="Arial"/>
              </a:rPr>
            </a:br>
            <a:r>
              <a:rPr kumimoji="0" lang="en-US" sz="1050" b="0" i="0" u="none" strike="noStrike" kern="0" cap="none" spc="0" normalizeH="0" baseline="0" noProof="0">
                <a:ln>
                  <a:noFill/>
                </a:ln>
                <a:solidFill>
                  <a:srgbClr val="031E2F"/>
                </a:solidFill>
                <a:effectLst/>
                <a:uLnTx/>
                <a:uFillTx/>
                <a:latin typeface="Montserrat"/>
                <a:cs typeface="Arial"/>
                <a:sym typeface="Arial"/>
              </a:rPr>
              <a:t>Driven by cutting-edge R&amp;D, we create intuitive solutions that simplify life for users and accelerate work for installers.</a:t>
            </a:r>
            <a:endParaRPr kumimoji="0" lang="fr-FR" sz="1050" b="1" i="0" u="none" strike="noStrike" kern="0" cap="none" spc="0" normalizeH="0" baseline="0" noProof="0">
              <a:ln>
                <a:noFill/>
              </a:ln>
              <a:solidFill>
                <a:srgbClr val="031E2F"/>
              </a:solidFill>
              <a:effectLst/>
              <a:uLnTx/>
              <a:uFillTx/>
              <a:latin typeface="Montserrat"/>
              <a:cs typeface="Arial"/>
              <a:sym typeface="Arial"/>
            </a:endParaRPr>
          </a:p>
        </p:txBody>
      </p:sp>
      <p:sp>
        <p:nvSpPr>
          <p:cNvPr id="57" name="ZoneTexte 56">
            <a:extLst>
              <a:ext uri="{FF2B5EF4-FFF2-40B4-BE49-F238E27FC236}">
                <a16:creationId xmlns:a16="http://schemas.microsoft.com/office/drawing/2014/main" id="{7019F11E-036C-416C-8D5C-972453DD08A2}"/>
              </a:ext>
            </a:extLst>
          </p:cNvPr>
          <p:cNvSpPr txBox="1"/>
          <p:nvPr/>
        </p:nvSpPr>
        <p:spPr>
          <a:xfrm>
            <a:off x="8388078" y="2506881"/>
            <a:ext cx="1713002" cy="20774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031E2F"/>
                </a:solidFill>
                <a:effectLst/>
                <a:uLnTx/>
                <a:uFillTx/>
                <a:latin typeface="Montserrat SemiBold" panose="00000700000000000000" pitchFamily="2" charset="0"/>
                <a:cs typeface="Arial"/>
                <a:sym typeface="Arial"/>
              </a:rPr>
              <a:t>Seamless Interoperability</a:t>
            </a:r>
            <a:br>
              <a:rPr kumimoji="0" lang="en-US" sz="1050" b="1" i="0" u="none" strike="noStrike" kern="0" cap="none" spc="0" normalizeH="0" baseline="0" noProof="0">
                <a:ln>
                  <a:noFill/>
                </a:ln>
                <a:solidFill>
                  <a:srgbClr val="031E2F"/>
                </a:solidFill>
                <a:effectLst/>
                <a:uLnTx/>
                <a:uFillTx/>
                <a:latin typeface="Montserrat"/>
                <a:cs typeface="Arial"/>
                <a:sym typeface="Arial"/>
              </a:rPr>
            </a:br>
            <a:r>
              <a:rPr kumimoji="0" lang="en-US" sz="1050" b="0" i="0" u="none" strike="noStrike" kern="0" cap="none" spc="0" normalizeH="0" baseline="0" noProof="0">
                <a:ln>
                  <a:noFill/>
                </a:ln>
                <a:solidFill>
                  <a:srgbClr val="031E2F"/>
                </a:solidFill>
                <a:effectLst/>
                <a:uLnTx/>
                <a:uFillTx/>
                <a:latin typeface="Montserrat"/>
                <a:cs typeface="Arial"/>
                <a:sym typeface="Arial"/>
              </a:rPr>
              <a:t>Native communication across our entire ecosystem ensures performance without compromise. Expert-certified integrators guarantee flawless deployment and long-term success.</a:t>
            </a:r>
            <a:endParaRPr kumimoji="0" lang="fr-FR" sz="1050" b="1" i="0" u="none" strike="noStrike" kern="0" cap="none" spc="0" normalizeH="0" baseline="0" noProof="0">
              <a:ln>
                <a:noFill/>
              </a:ln>
              <a:solidFill>
                <a:srgbClr val="031E2F"/>
              </a:solidFill>
              <a:effectLst/>
              <a:uLnTx/>
              <a:uFillTx/>
              <a:latin typeface="Montserrat"/>
              <a:cs typeface="Arial"/>
              <a:sym typeface="Arial"/>
            </a:endParaRPr>
          </a:p>
        </p:txBody>
      </p:sp>
      <p:pic>
        <p:nvPicPr>
          <p:cNvPr id="58" name="Picture 2" descr="visasecu_2017_logo-fr.png (523×252)">
            <a:extLst>
              <a:ext uri="{FF2B5EF4-FFF2-40B4-BE49-F238E27FC236}">
                <a16:creationId xmlns:a16="http://schemas.microsoft.com/office/drawing/2014/main" id="{65F2D47B-58D8-7377-E547-0E273CE77C7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853604" y="4190094"/>
            <a:ext cx="637809" cy="307320"/>
          </a:xfrm>
          <a:prstGeom prst="rect">
            <a:avLst/>
          </a:prstGeom>
          <a:noFill/>
          <a:extLst>
            <a:ext uri="{909E8E84-426E-40DD-AFC4-6F175D3DCCD1}">
              <a14:hiddenFill xmlns:a14="http://schemas.microsoft.com/office/drawing/2010/main">
                <a:solidFill>
                  <a:srgbClr val="FFFFFF"/>
                </a:solidFill>
              </a14:hiddenFill>
            </a:ext>
          </a:extLst>
        </p:spPr>
      </p:pic>
      <p:pic>
        <p:nvPicPr>
          <p:cNvPr id="59" name="Image 58">
            <a:extLst>
              <a:ext uri="{FF2B5EF4-FFF2-40B4-BE49-F238E27FC236}">
                <a16:creationId xmlns:a16="http://schemas.microsoft.com/office/drawing/2014/main" id="{474934B7-4271-2615-B37C-42D862310ADC}"/>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2199230" y="4563274"/>
            <a:ext cx="564845" cy="261605"/>
          </a:xfrm>
          <a:prstGeom prst="rect">
            <a:avLst/>
          </a:prstGeom>
        </p:spPr>
      </p:pic>
      <p:pic>
        <p:nvPicPr>
          <p:cNvPr id="60" name="Picture 2" descr="RÃ©sultat de recherche d'images pour &quot;iso 45001&quot;">
            <a:extLst>
              <a:ext uri="{FF2B5EF4-FFF2-40B4-BE49-F238E27FC236}">
                <a16:creationId xmlns:a16="http://schemas.microsoft.com/office/drawing/2014/main" id="{219C2A39-6C94-94CA-7538-70C3586B5C0F}"/>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098121" y="4549308"/>
            <a:ext cx="308884" cy="308884"/>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 60" descr="Une image contenant capture d’écran, noir&#10;&#10;Description générée automatiquement">
            <a:extLst>
              <a:ext uri="{FF2B5EF4-FFF2-40B4-BE49-F238E27FC236}">
                <a16:creationId xmlns:a16="http://schemas.microsoft.com/office/drawing/2014/main" id="{D892898F-DBC0-F794-BC1A-0CBE2F97E0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37805" y="4233221"/>
            <a:ext cx="593510" cy="265535"/>
          </a:xfrm>
          <a:prstGeom prst="rect">
            <a:avLst/>
          </a:prstGeom>
        </p:spPr>
      </p:pic>
    </p:spTree>
    <p:extLst>
      <p:ext uri="{BB962C8B-B14F-4D97-AF65-F5344CB8AC3E}">
        <p14:creationId xmlns:p14="http://schemas.microsoft.com/office/powerpoint/2010/main" val="21940314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3B7F46-1EEA-7E4A-EFDB-77853074411F}"/>
              </a:ext>
            </a:extLst>
          </p:cNvPr>
          <p:cNvSpPr>
            <a:spLocks noGrp="1"/>
          </p:cNvSpPr>
          <p:nvPr>
            <p:ph type="title"/>
          </p:nvPr>
        </p:nvSpPr>
        <p:spPr>
          <a:xfrm>
            <a:off x="616282" y="403072"/>
            <a:ext cx="11331208" cy="950719"/>
          </a:xfrm>
        </p:spPr>
        <p:txBody>
          <a:bodyPr/>
          <a:lstStyle/>
          <a:p>
            <a:r>
              <a:rPr lang="en-US"/>
              <a:t>High-Stake Customers Putting Their Trust In Hirsch Group</a:t>
            </a:r>
            <a:endParaRPr lang="fr-FR"/>
          </a:p>
        </p:txBody>
      </p:sp>
      <p:sp>
        <p:nvSpPr>
          <p:cNvPr id="25" name="Text Placeholder 2">
            <a:extLst>
              <a:ext uri="{FF2B5EF4-FFF2-40B4-BE49-F238E27FC236}">
                <a16:creationId xmlns:a16="http://schemas.microsoft.com/office/drawing/2014/main" id="{EF2BAE62-4B53-C311-98CE-9CF5043AB448}"/>
              </a:ext>
            </a:extLst>
          </p:cNvPr>
          <p:cNvSpPr txBox="1">
            <a:spLocks/>
          </p:cNvSpPr>
          <p:nvPr/>
        </p:nvSpPr>
        <p:spPr>
          <a:xfrm>
            <a:off x="7884781" y="5224938"/>
            <a:ext cx="3929924" cy="678853"/>
          </a:xfrm>
          <a:prstGeom prst="rect">
            <a:avLst/>
          </a:prstGeom>
          <a:noFill/>
          <a:ln>
            <a:noFill/>
          </a:ln>
        </p:spPr>
        <p:txBody>
          <a:bodyPr spcFirstLastPara="1" wrap="square" lIns="91440"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1pPr>
            <a:lvl2pPr marL="914400" marR="0" lvl="1" indent="-381000" algn="l" rtl="0">
              <a:lnSpc>
                <a:spcPct val="90000"/>
              </a:lnSpc>
              <a:spcBef>
                <a:spcPts val="600"/>
              </a:spcBef>
              <a:spcAft>
                <a:spcPts val="0"/>
              </a:spcAft>
              <a:buClr>
                <a:schemeClr val="accent4"/>
              </a:buClr>
              <a:buSzPct val="95000"/>
              <a:buFont typeface="Arial" panose="020B0604020202020204" pitchFamily="34" charset="0"/>
              <a:buChar char="•"/>
              <a:defRPr sz="1600" b="0" i="0" u="none" strike="noStrike" cap="none">
                <a:solidFill>
                  <a:schemeClr val="bg1"/>
                </a:solidFill>
                <a:latin typeface="Montserrat"/>
                <a:ea typeface="Montserrat"/>
                <a:cs typeface="Montserrat"/>
                <a:sym typeface="Montserrat"/>
              </a:defRPr>
            </a:lvl2pPr>
            <a:lvl3pPr marL="1371600" marR="0" lvl="2" indent="-3556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3pPr>
            <a:lvl4pPr marL="1828800" marR="0" lvl="3"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4pPr>
            <a:lvl5pPr marL="2286000" marR="0" lvl="4" indent="-342900" algn="l" rtl="0">
              <a:lnSpc>
                <a:spcPct val="90000"/>
              </a:lnSpc>
              <a:spcBef>
                <a:spcPts val="600"/>
              </a:spcBef>
              <a:spcAft>
                <a:spcPts val="0"/>
              </a:spcAft>
              <a:buClr>
                <a:schemeClr val="accent4"/>
              </a:buClr>
              <a:buSzPct val="95000"/>
              <a:buFont typeface="Arial" panose="020B0604020202020204" pitchFamily="34" charset="0"/>
              <a:buChar char="•"/>
              <a:defRPr sz="1200" b="0" i="0" u="none" strike="noStrike" cap="none">
                <a:solidFill>
                  <a:schemeClr val="bg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50800" marR="0" lvl="0" indent="0" algn="l" defTabSz="914400" rtl="0" eaLnBrk="1" fontAlgn="auto" latinLnBrk="0" hangingPunct="1">
              <a:lnSpc>
                <a:spcPct val="90000"/>
              </a:lnSpc>
              <a:spcBef>
                <a:spcPts val="600"/>
              </a:spcBef>
              <a:spcAft>
                <a:spcPts val="0"/>
              </a:spcAft>
              <a:buClr>
                <a:srgbClr val="92D300"/>
              </a:buClr>
              <a:buSzPct val="95000"/>
              <a:buFont typeface="Arial" panose="020B0604020202020204" pitchFamily="34" charset="0"/>
              <a:buNone/>
              <a:tabLst/>
              <a:defRPr/>
            </a:pPr>
            <a:r>
              <a:rPr kumimoji="0" lang="en-US" sz="1800" b="0" i="0" u="none" strike="noStrike" kern="0" cap="none" spc="0" normalizeH="0" baseline="0" noProof="0">
                <a:ln>
                  <a:noFill/>
                </a:ln>
                <a:solidFill>
                  <a:srgbClr val="FFFFFF"/>
                </a:solidFill>
                <a:effectLst/>
                <a:uLnTx/>
                <a:uFillTx/>
                <a:latin typeface="Montserrat"/>
                <a:sym typeface="Montserrat"/>
              </a:rPr>
              <a:t>When failure is not an option, </a:t>
            </a:r>
            <a:br>
              <a:rPr kumimoji="0" lang="en-US" sz="1800" b="0" i="0" u="none" strike="noStrike" kern="0" cap="none" spc="0" normalizeH="0" baseline="0" noProof="0">
                <a:ln>
                  <a:noFill/>
                </a:ln>
                <a:solidFill>
                  <a:srgbClr val="FFFFFF"/>
                </a:solidFill>
                <a:effectLst/>
                <a:uLnTx/>
                <a:uFillTx/>
                <a:latin typeface="Montserrat"/>
                <a:sym typeface="Montserrat"/>
              </a:rPr>
            </a:br>
            <a:r>
              <a:rPr kumimoji="0" lang="en-US" sz="1800" b="0" i="0" u="none" strike="noStrike" kern="0" cap="none" spc="0" normalizeH="0" baseline="0" noProof="0">
                <a:ln>
                  <a:noFill/>
                </a:ln>
                <a:solidFill>
                  <a:srgbClr val="FFFFFF"/>
                </a:solidFill>
                <a:effectLst/>
                <a:uLnTx/>
                <a:uFillTx/>
                <a:latin typeface="Montserrat"/>
                <a:sym typeface="Montserrat"/>
              </a:rPr>
              <a:t>they choose </a:t>
            </a:r>
            <a:r>
              <a:rPr kumimoji="0" lang="en-US" sz="1800" b="1" i="0" u="none" strike="noStrike" kern="0" cap="none" spc="0" normalizeH="0" baseline="0" noProof="0">
                <a:ln>
                  <a:noFill/>
                </a:ln>
                <a:solidFill>
                  <a:srgbClr val="FFFFFF"/>
                </a:solidFill>
                <a:effectLst/>
                <a:uLnTx/>
                <a:uFillTx/>
                <a:latin typeface="Montserrat"/>
                <a:sym typeface="Montserrat"/>
              </a:rPr>
              <a:t>Hirsch Group</a:t>
            </a:r>
            <a:r>
              <a:rPr kumimoji="0" lang="en-US" sz="1800" b="0" i="0" u="none" strike="noStrike" kern="0" cap="none" spc="0" normalizeH="0" baseline="0" noProof="0">
                <a:ln>
                  <a:noFill/>
                </a:ln>
                <a:solidFill>
                  <a:srgbClr val="FFFFFF"/>
                </a:solidFill>
                <a:effectLst/>
                <a:uLnTx/>
                <a:uFillTx/>
                <a:latin typeface="Montserrat"/>
                <a:sym typeface="Montserrat"/>
              </a:rPr>
              <a:t>.</a:t>
            </a:r>
          </a:p>
        </p:txBody>
      </p:sp>
      <p:grpSp>
        <p:nvGrpSpPr>
          <p:cNvPr id="44" name="Groupe 43">
            <a:extLst>
              <a:ext uri="{FF2B5EF4-FFF2-40B4-BE49-F238E27FC236}">
                <a16:creationId xmlns:a16="http://schemas.microsoft.com/office/drawing/2014/main" id="{59F39E5D-A1F8-E41D-FFEB-69340403DAF9}"/>
              </a:ext>
            </a:extLst>
          </p:cNvPr>
          <p:cNvGrpSpPr/>
          <p:nvPr/>
        </p:nvGrpSpPr>
        <p:grpSpPr>
          <a:xfrm>
            <a:off x="507677" y="1535890"/>
            <a:ext cx="10859456" cy="4201043"/>
            <a:chOff x="410400" y="1609622"/>
            <a:chExt cx="10859456" cy="4201043"/>
          </a:xfrm>
        </p:grpSpPr>
        <p:sp>
          <p:nvSpPr>
            <p:cNvPr id="8" name="Freeform 10">
              <a:extLst>
                <a:ext uri="{FF2B5EF4-FFF2-40B4-BE49-F238E27FC236}">
                  <a16:creationId xmlns:a16="http://schemas.microsoft.com/office/drawing/2014/main" id="{B7C14160-0810-E119-DA53-A4F1D1DCAF3D}"/>
                </a:ext>
              </a:extLst>
            </p:cNvPr>
            <p:cNvSpPr/>
            <p:nvPr/>
          </p:nvSpPr>
          <p:spPr>
            <a:xfrm>
              <a:off x="411196" y="1609622"/>
              <a:ext cx="1635268" cy="756311"/>
            </a:xfrm>
            <a:custGeom>
              <a:avLst/>
              <a:gdLst/>
              <a:ahLst/>
              <a:cxnLst/>
              <a:rect l="l" t="t" r="r" b="b"/>
              <a:pathLst>
                <a:path w="3105225" h="1436166">
                  <a:moveTo>
                    <a:pt x="0" y="0"/>
                  </a:moveTo>
                  <a:lnTo>
                    <a:pt x="3105225" y="0"/>
                  </a:lnTo>
                  <a:lnTo>
                    <a:pt x="3105225" y="1436166"/>
                  </a:lnTo>
                  <a:lnTo>
                    <a:pt x="0" y="1436166"/>
                  </a:lnTo>
                  <a:lnTo>
                    <a:pt x="0" y="0"/>
                  </a:lnTo>
                  <a:close/>
                </a:path>
              </a:pathLst>
            </a:custGeom>
            <a:blipFill>
              <a:blip r:embed="rId2"/>
              <a:stretch>
                <a:fillRect l="-73" r="-73"/>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Freeform 11">
              <a:extLst>
                <a:ext uri="{FF2B5EF4-FFF2-40B4-BE49-F238E27FC236}">
                  <a16:creationId xmlns:a16="http://schemas.microsoft.com/office/drawing/2014/main" id="{9F596E21-43D3-7DB0-BC21-25316519B6AA}"/>
                </a:ext>
              </a:extLst>
            </p:cNvPr>
            <p:cNvSpPr/>
            <p:nvPr/>
          </p:nvSpPr>
          <p:spPr>
            <a:xfrm>
              <a:off x="451359" y="2908693"/>
              <a:ext cx="1180758" cy="440141"/>
            </a:xfrm>
            <a:custGeom>
              <a:avLst/>
              <a:gdLst/>
              <a:ahLst/>
              <a:cxnLst/>
              <a:rect l="l" t="t" r="r" b="b"/>
              <a:pathLst>
                <a:path w="2558209" h="953601">
                  <a:moveTo>
                    <a:pt x="0" y="0"/>
                  </a:moveTo>
                  <a:lnTo>
                    <a:pt x="2558209" y="0"/>
                  </a:lnTo>
                  <a:lnTo>
                    <a:pt x="2558209" y="953601"/>
                  </a:lnTo>
                  <a:lnTo>
                    <a:pt x="0" y="953601"/>
                  </a:lnTo>
                  <a:lnTo>
                    <a:pt x="0" y="0"/>
                  </a:lnTo>
                  <a:close/>
                </a:path>
              </a:pathLst>
            </a:custGeom>
            <a:blipFill>
              <a:blip r:embed="rId3"/>
              <a:stretch>
                <a:fillRect r="-1494"/>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Freeform 12">
              <a:extLst>
                <a:ext uri="{FF2B5EF4-FFF2-40B4-BE49-F238E27FC236}">
                  <a16:creationId xmlns:a16="http://schemas.microsoft.com/office/drawing/2014/main" id="{58343550-3C95-AC97-B18D-14DEA296A666}"/>
                </a:ext>
              </a:extLst>
            </p:cNvPr>
            <p:cNvSpPr/>
            <p:nvPr/>
          </p:nvSpPr>
          <p:spPr>
            <a:xfrm>
              <a:off x="4102900" y="2849486"/>
              <a:ext cx="1420995" cy="269989"/>
            </a:xfrm>
            <a:custGeom>
              <a:avLst/>
              <a:gdLst/>
              <a:ahLst/>
              <a:cxnLst/>
              <a:rect l="l" t="t" r="r" b="b"/>
              <a:pathLst>
                <a:path w="2698340" h="512685">
                  <a:moveTo>
                    <a:pt x="0" y="0"/>
                  </a:moveTo>
                  <a:lnTo>
                    <a:pt x="2698339" y="0"/>
                  </a:lnTo>
                  <a:lnTo>
                    <a:pt x="2698339" y="512685"/>
                  </a:lnTo>
                  <a:lnTo>
                    <a:pt x="0" y="512685"/>
                  </a:lnTo>
                  <a:lnTo>
                    <a:pt x="0" y="0"/>
                  </a:lnTo>
                  <a:close/>
                </a:path>
              </a:pathLst>
            </a:custGeom>
            <a:blipFill>
              <a:blip r:embed="rId4"/>
              <a:stretch>
                <a:fillRect l="-240" r="-240"/>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Freeform 13">
              <a:extLst>
                <a:ext uri="{FF2B5EF4-FFF2-40B4-BE49-F238E27FC236}">
                  <a16:creationId xmlns:a16="http://schemas.microsoft.com/office/drawing/2014/main" id="{597CA9A7-E55E-DB09-F894-C706F3D770C5}"/>
                </a:ext>
              </a:extLst>
            </p:cNvPr>
            <p:cNvSpPr/>
            <p:nvPr/>
          </p:nvSpPr>
          <p:spPr>
            <a:xfrm>
              <a:off x="4250834" y="3653111"/>
              <a:ext cx="1831334" cy="354821"/>
            </a:xfrm>
            <a:custGeom>
              <a:avLst/>
              <a:gdLst/>
              <a:ahLst/>
              <a:cxnLst/>
              <a:rect l="l" t="t" r="r" b="b"/>
              <a:pathLst>
                <a:path w="3477535" h="673772">
                  <a:moveTo>
                    <a:pt x="0" y="0"/>
                  </a:moveTo>
                  <a:lnTo>
                    <a:pt x="3477535" y="0"/>
                  </a:lnTo>
                  <a:lnTo>
                    <a:pt x="3477535" y="673772"/>
                  </a:lnTo>
                  <a:lnTo>
                    <a:pt x="0" y="673772"/>
                  </a:lnTo>
                  <a:lnTo>
                    <a:pt x="0" y="0"/>
                  </a:lnTo>
                  <a:close/>
                </a:path>
              </a:pathLst>
            </a:custGeom>
            <a:blipFill>
              <a:blip r:embed="rId5"/>
              <a:stretch>
                <a:fillRect l="-265" r="-265"/>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Freeform 20">
              <a:extLst>
                <a:ext uri="{FF2B5EF4-FFF2-40B4-BE49-F238E27FC236}">
                  <a16:creationId xmlns:a16="http://schemas.microsoft.com/office/drawing/2014/main" id="{4A8FF487-6D6E-6725-9CA1-EEFEFEFA572E}"/>
                </a:ext>
              </a:extLst>
            </p:cNvPr>
            <p:cNvSpPr/>
            <p:nvPr/>
          </p:nvSpPr>
          <p:spPr>
            <a:xfrm>
              <a:off x="6406245" y="1643657"/>
              <a:ext cx="866209" cy="793447"/>
            </a:xfrm>
            <a:custGeom>
              <a:avLst/>
              <a:gdLst/>
              <a:ahLst/>
              <a:cxnLst/>
              <a:rect l="l" t="t" r="r" b="b"/>
              <a:pathLst>
                <a:path w="1367833" h="1252935">
                  <a:moveTo>
                    <a:pt x="0" y="0"/>
                  </a:moveTo>
                  <a:lnTo>
                    <a:pt x="1367833" y="0"/>
                  </a:lnTo>
                  <a:lnTo>
                    <a:pt x="1367833" y="1252935"/>
                  </a:lnTo>
                  <a:lnTo>
                    <a:pt x="0" y="1252935"/>
                  </a:lnTo>
                  <a:lnTo>
                    <a:pt x="0" y="0"/>
                  </a:lnTo>
                  <a:close/>
                </a:path>
              </a:pathLst>
            </a:custGeom>
            <a:blipFill>
              <a:blip r:embed="rId6"/>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Freeform 21">
              <a:extLst>
                <a:ext uri="{FF2B5EF4-FFF2-40B4-BE49-F238E27FC236}">
                  <a16:creationId xmlns:a16="http://schemas.microsoft.com/office/drawing/2014/main" id="{85E657E3-A494-9AA7-5B3D-087F49601F5A}"/>
                </a:ext>
              </a:extLst>
            </p:cNvPr>
            <p:cNvSpPr/>
            <p:nvPr/>
          </p:nvSpPr>
          <p:spPr>
            <a:xfrm>
              <a:off x="410400" y="3820986"/>
              <a:ext cx="1178613" cy="1009929"/>
            </a:xfrm>
            <a:custGeom>
              <a:avLst/>
              <a:gdLst/>
              <a:ahLst/>
              <a:cxnLst/>
              <a:rect l="l" t="t" r="r" b="b"/>
              <a:pathLst>
                <a:path w="2238078" h="1917763">
                  <a:moveTo>
                    <a:pt x="0" y="0"/>
                  </a:moveTo>
                  <a:lnTo>
                    <a:pt x="2238078" y="0"/>
                  </a:lnTo>
                  <a:lnTo>
                    <a:pt x="2238078" y="1917763"/>
                  </a:lnTo>
                  <a:lnTo>
                    <a:pt x="0" y="1917763"/>
                  </a:lnTo>
                  <a:lnTo>
                    <a:pt x="0" y="0"/>
                  </a:lnTo>
                  <a:close/>
                </a:path>
              </a:pathLst>
            </a:custGeom>
            <a:blipFill>
              <a:blip r:embed="rId7"/>
              <a:stretch>
                <a:fillRect t="-16702"/>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Freeform 22">
              <a:extLst>
                <a:ext uri="{FF2B5EF4-FFF2-40B4-BE49-F238E27FC236}">
                  <a16:creationId xmlns:a16="http://schemas.microsoft.com/office/drawing/2014/main" id="{B35D7E10-F787-8830-ABE6-AA7813C8B334}"/>
                </a:ext>
              </a:extLst>
            </p:cNvPr>
            <p:cNvSpPr/>
            <p:nvPr/>
          </p:nvSpPr>
          <p:spPr>
            <a:xfrm>
              <a:off x="4193641" y="1934361"/>
              <a:ext cx="1362459" cy="318475"/>
            </a:xfrm>
            <a:custGeom>
              <a:avLst/>
              <a:gdLst/>
              <a:ahLst/>
              <a:cxnLst/>
              <a:rect l="l" t="t" r="r" b="b"/>
              <a:pathLst>
                <a:path w="2587185" h="604754">
                  <a:moveTo>
                    <a:pt x="0" y="0"/>
                  </a:moveTo>
                  <a:lnTo>
                    <a:pt x="2587185" y="0"/>
                  </a:lnTo>
                  <a:lnTo>
                    <a:pt x="2587185" y="604754"/>
                  </a:lnTo>
                  <a:lnTo>
                    <a:pt x="0" y="604754"/>
                  </a:lnTo>
                  <a:lnTo>
                    <a:pt x="0" y="0"/>
                  </a:lnTo>
                  <a:close/>
                </a:path>
              </a:pathLst>
            </a:custGeom>
            <a:blipFill>
              <a:blip r:embed="rId8"/>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Freeform 23">
              <a:extLst>
                <a:ext uri="{FF2B5EF4-FFF2-40B4-BE49-F238E27FC236}">
                  <a16:creationId xmlns:a16="http://schemas.microsoft.com/office/drawing/2014/main" id="{32136ED3-438E-9889-7A65-9C0344CC4D6A}"/>
                </a:ext>
              </a:extLst>
            </p:cNvPr>
            <p:cNvSpPr/>
            <p:nvPr/>
          </p:nvSpPr>
          <p:spPr>
            <a:xfrm>
              <a:off x="488196" y="5303067"/>
              <a:ext cx="1815504" cy="338138"/>
            </a:xfrm>
            <a:custGeom>
              <a:avLst/>
              <a:gdLst/>
              <a:ahLst/>
              <a:cxnLst/>
              <a:rect l="l" t="t" r="r" b="b"/>
              <a:pathLst>
                <a:path w="3200697" h="596130">
                  <a:moveTo>
                    <a:pt x="0" y="0"/>
                  </a:moveTo>
                  <a:lnTo>
                    <a:pt x="3200697" y="0"/>
                  </a:lnTo>
                  <a:lnTo>
                    <a:pt x="3200697" y="596129"/>
                  </a:lnTo>
                  <a:lnTo>
                    <a:pt x="0" y="596129"/>
                  </a:lnTo>
                  <a:lnTo>
                    <a:pt x="0" y="0"/>
                  </a:lnTo>
                  <a:close/>
                </a:path>
              </a:pathLst>
            </a:custGeom>
            <a:blipFill>
              <a:blip r:embed="rId9"/>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fr-FR" sz="1400" b="0" i="0" u="none" strike="noStrike" kern="0" cap="none" spc="0" normalizeH="0" baseline="0" noProof="0">
                <a:ln>
                  <a:noFill/>
                </a:ln>
                <a:solidFill>
                  <a:srgbClr val="000000"/>
                </a:solidFill>
                <a:effectLst/>
                <a:uLnTx/>
                <a:uFillTx/>
                <a:latin typeface="Arial"/>
                <a:cs typeface="Arial"/>
                <a:sym typeface="Arial"/>
              </a:endParaRPr>
            </a:p>
          </p:txBody>
        </p:sp>
        <p:pic>
          <p:nvPicPr>
            <p:cNvPr id="21" name="Image 20" descr="Une image contenant Graphique, graphisme, Police, symbole&#10;&#10;Description générée automatiquement">
              <a:extLst>
                <a:ext uri="{FF2B5EF4-FFF2-40B4-BE49-F238E27FC236}">
                  <a16:creationId xmlns:a16="http://schemas.microsoft.com/office/drawing/2014/main" id="{F7317254-C79E-4968-154A-ABDC9A3CFE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2591" y="4251853"/>
              <a:ext cx="1831334" cy="634863"/>
            </a:xfrm>
            <a:prstGeom prst="rect">
              <a:avLst/>
            </a:prstGeom>
          </p:spPr>
        </p:pic>
        <p:pic>
          <p:nvPicPr>
            <p:cNvPr id="17" name="Image 16" descr="Une image contenant texte, logo, fenêtre, Police&#10;&#10;Description générée automatiquement">
              <a:extLst>
                <a:ext uri="{FF2B5EF4-FFF2-40B4-BE49-F238E27FC236}">
                  <a16:creationId xmlns:a16="http://schemas.microsoft.com/office/drawing/2014/main" id="{0F6A04AF-C7C0-2F20-CC23-7C4C815E812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303700" y="2741822"/>
              <a:ext cx="1347200" cy="938830"/>
            </a:xfrm>
            <a:prstGeom prst="rect">
              <a:avLst/>
            </a:prstGeom>
          </p:spPr>
        </p:pic>
        <p:pic>
          <p:nvPicPr>
            <p:cNvPr id="18" name="Image 17" descr="Une image contenant texte, Graphique, graphisme, Police&#10;&#10;Description générée automatiquement">
              <a:extLst>
                <a:ext uri="{FF2B5EF4-FFF2-40B4-BE49-F238E27FC236}">
                  <a16:creationId xmlns:a16="http://schemas.microsoft.com/office/drawing/2014/main" id="{7943EE37-69D8-F2A5-CC68-026BC232B30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84928" y="4754914"/>
              <a:ext cx="786113" cy="786113"/>
            </a:xfrm>
            <a:prstGeom prst="rect">
              <a:avLst/>
            </a:prstGeom>
          </p:spPr>
        </p:pic>
        <p:pic>
          <p:nvPicPr>
            <p:cNvPr id="19" name="Image 18" descr="Une image contenant symbole, Police, texte, Graphique&#10;&#10;Description générée automatiquement">
              <a:extLst>
                <a:ext uri="{FF2B5EF4-FFF2-40B4-BE49-F238E27FC236}">
                  <a16:creationId xmlns:a16="http://schemas.microsoft.com/office/drawing/2014/main" id="{81EF10EF-4A64-92C5-F7D4-BFB2B04CBA86}"/>
                </a:ext>
              </a:extLst>
            </p:cNvPr>
            <p:cNvPicPr>
              <a:picLocks noChangeAspect="1"/>
            </p:cNvPicPr>
            <p:nvPr/>
          </p:nvPicPr>
          <p:blipFill>
            <a:blip r:embed="rId13">
              <a:extLst>
                <a:ext uri="{28A0092B-C50C-407E-A947-70E740481C1C}">
                  <a14:useLocalDpi xmlns:a14="http://schemas.microsoft.com/office/drawing/2010/main" val="0"/>
                </a:ext>
              </a:extLst>
            </a:blip>
            <a:srcRect r="59979"/>
            <a:stretch/>
          </p:blipFill>
          <p:spPr>
            <a:xfrm>
              <a:off x="1766740" y="3858783"/>
              <a:ext cx="1131791" cy="1134082"/>
            </a:xfrm>
            <a:prstGeom prst="rect">
              <a:avLst/>
            </a:prstGeom>
          </p:spPr>
        </p:pic>
        <p:pic>
          <p:nvPicPr>
            <p:cNvPr id="7" name="Image 6" descr="Une image contenant texte, logo, Police, Emblème&#10;&#10;Le contenu généré par l’IA peut être incorrect.">
              <a:extLst>
                <a:ext uri="{FF2B5EF4-FFF2-40B4-BE49-F238E27FC236}">
                  <a16:creationId xmlns:a16="http://schemas.microsoft.com/office/drawing/2014/main" id="{8B6AB13E-0AD9-EA95-1EEF-6EAD72FE50CA}"/>
                </a:ext>
              </a:extLst>
            </p:cNvPr>
            <p:cNvPicPr>
              <a:picLocks noChangeAspect="1"/>
            </p:cNvPicPr>
            <p:nvPr/>
          </p:nvPicPr>
          <p:blipFill>
            <a:blip r:embed="rId14"/>
            <a:stretch>
              <a:fillRect/>
            </a:stretch>
          </p:blipFill>
          <p:spPr>
            <a:xfrm>
              <a:off x="3062473" y="5193605"/>
              <a:ext cx="2089684" cy="617060"/>
            </a:xfrm>
            <a:prstGeom prst="rect">
              <a:avLst/>
            </a:prstGeom>
          </p:spPr>
        </p:pic>
        <p:pic>
          <p:nvPicPr>
            <p:cNvPr id="27" name="Image 26" descr="Une image contenant Graphique, texte, Police, graphisme&#10;&#10;Description générée automatiquement">
              <a:extLst>
                <a:ext uri="{FF2B5EF4-FFF2-40B4-BE49-F238E27FC236}">
                  <a16:creationId xmlns:a16="http://schemas.microsoft.com/office/drawing/2014/main" id="{71333E0C-6C46-0B22-3BDE-DCE4B32659F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609945" y="1664871"/>
              <a:ext cx="731323" cy="752260"/>
            </a:xfrm>
            <a:prstGeom prst="rect">
              <a:avLst/>
            </a:prstGeom>
          </p:spPr>
        </p:pic>
        <p:pic>
          <p:nvPicPr>
            <p:cNvPr id="29" name="Image 28" descr="Une image contenant Graphique, logo, Police, graphisme&#10;&#10;Description générée automatiquement">
              <a:extLst>
                <a:ext uri="{FF2B5EF4-FFF2-40B4-BE49-F238E27FC236}">
                  <a16:creationId xmlns:a16="http://schemas.microsoft.com/office/drawing/2014/main" id="{CD569EBD-C883-9B7C-23E0-37F11CBBC25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643291" y="2843164"/>
              <a:ext cx="1038939" cy="546661"/>
            </a:xfrm>
            <a:prstGeom prst="rect">
              <a:avLst/>
            </a:prstGeom>
          </p:spPr>
        </p:pic>
        <p:pic>
          <p:nvPicPr>
            <p:cNvPr id="33" name="Image 32" descr="Une image contenant texte, Police, capture d’écran, Graphique&#10;&#10;Le contenu généré par l’IA peut être incorrect.">
              <a:extLst>
                <a:ext uri="{FF2B5EF4-FFF2-40B4-BE49-F238E27FC236}">
                  <a16:creationId xmlns:a16="http://schemas.microsoft.com/office/drawing/2014/main" id="{8A98D4A4-D7EA-2C97-C02E-72A22B64CBA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411061" y="2875990"/>
              <a:ext cx="2409141" cy="472844"/>
            </a:xfrm>
            <a:prstGeom prst="rect">
              <a:avLst/>
            </a:prstGeom>
          </p:spPr>
        </p:pic>
        <p:pic>
          <p:nvPicPr>
            <p:cNvPr id="4" name="Image 3" descr="Une image contenant Graphique, cercle, graphisme, art&#10;&#10;Le contenu généré par l’IA peut être incorrect.">
              <a:extLst>
                <a:ext uri="{FF2B5EF4-FFF2-40B4-BE49-F238E27FC236}">
                  <a16:creationId xmlns:a16="http://schemas.microsoft.com/office/drawing/2014/main" id="{BF3B6764-17A1-F709-460C-5B2D506CE02D}"/>
                </a:ext>
              </a:extLst>
            </p:cNvPr>
            <p:cNvPicPr>
              <a:picLocks noChangeAspect="1"/>
            </p:cNvPicPr>
            <p:nvPr/>
          </p:nvPicPr>
          <p:blipFill>
            <a:blip r:embed="rId18"/>
            <a:stretch>
              <a:fillRect/>
            </a:stretch>
          </p:blipFill>
          <p:spPr>
            <a:xfrm>
              <a:off x="6907924" y="4383589"/>
              <a:ext cx="879580" cy="879580"/>
            </a:xfrm>
            <a:prstGeom prst="rect">
              <a:avLst/>
            </a:prstGeom>
          </p:spPr>
        </p:pic>
        <p:pic>
          <p:nvPicPr>
            <p:cNvPr id="20" name="Image 19" descr="Une image contenant texte, Police, affiche, graphisme&#10;&#10;Le contenu généré par l’IA peut être incorrect.">
              <a:extLst>
                <a:ext uri="{FF2B5EF4-FFF2-40B4-BE49-F238E27FC236}">
                  <a16:creationId xmlns:a16="http://schemas.microsoft.com/office/drawing/2014/main" id="{4D0F1AB2-670D-D413-E31D-F3175D17AAE8}"/>
                </a:ext>
              </a:extLst>
            </p:cNvPr>
            <p:cNvPicPr>
              <a:picLocks noChangeAspect="1"/>
            </p:cNvPicPr>
            <p:nvPr/>
          </p:nvPicPr>
          <p:blipFill>
            <a:blip r:embed="rId19"/>
            <a:stretch>
              <a:fillRect/>
            </a:stretch>
          </p:blipFill>
          <p:spPr>
            <a:xfrm>
              <a:off x="9915881" y="1682451"/>
              <a:ext cx="1353975" cy="986145"/>
            </a:xfrm>
            <a:prstGeom prst="rect">
              <a:avLst/>
            </a:prstGeom>
          </p:spPr>
        </p:pic>
        <p:pic>
          <p:nvPicPr>
            <p:cNvPr id="24" name="Image 23" descr="Une image contenant symbole, texte, Police, Graphique&#10;&#10;Le contenu généré par l’IA peut être incorrect.">
              <a:extLst>
                <a:ext uri="{FF2B5EF4-FFF2-40B4-BE49-F238E27FC236}">
                  <a16:creationId xmlns:a16="http://schemas.microsoft.com/office/drawing/2014/main" id="{A831B5E9-5B6C-A59B-1A8A-7F60C5A5302D}"/>
                </a:ext>
              </a:extLst>
            </p:cNvPr>
            <p:cNvPicPr>
              <a:picLocks noChangeAspect="1"/>
            </p:cNvPicPr>
            <p:nvPr/>
          </p:nvPicPr>
          <p:blipFill>
            <a:blip r:embed="rId20"/>
            <a:stretch>
              <a:fillRect/>
            </a:stretch>
          </p:blipFill>
          <p:spPr>
            <a:xfrm>
              <a:off x="8191768" y="1816538"/>
              <a:ext cx="866209" cy="630709"/>
            </a:xfrm>
            <a:prstGeom prst="rect">
              <a:avLst/>
            </a:prstGeom>
          </p:spPr>
        </p:pic>
        <p:pic>
          <p:nvPicPr>
            <p:cNvPr id="39" name="Image 38" descr="Une image contenant texte, Police, logo, Graphique&#10;&#10;Le contenu généré par l’IA peut être incorrect.">
              <a:extLst>
                <a:ext uri="{FF2B5EF4-FFF2-40B4-BE49-F238E27FC236}">
                  <a16:creationId xmlns:a16="http://schemas.microsoft.com/office/drawing/2014/main" id="{08AE80AE-C9C8-E5B7-414F-743C158605D8}"/>
                </a:ext>
              </a:extLst>
            </p:cNvPr>
            <p:cNvPicPr>
              <a:picLocks noChangeAspect="1"/>
            </p:cNvPicPr>
            <p:nvPr/>
          </p:nvPicPr>
          <p:blipFill>
            <a:blip r:embed="rId21"/>
            <a:stretch>
              <a:fillRect/>
            </a:stretch>
          </p:blipFill>
          <p:spPr>
            <a:xfrm>
              <a:off x="10418725" y="3556228"/>
              <a:ext cx="673354" cy="820851"/>
            </a:xfrm>
            <a:prstGeom prst="rect">
              <a:avLst/>
            </a:prstGeom>
          </p:spPr>
        </p:pic>
        <p:pic>
          <p:nvPicPr>
            <p:cNvPr id="41" name="Image 40" descr="Une image contenant texte, Police, Graphique, graphisme&#10;&#10;Le contenu généré par l’IA peut être incorrect.">
              <a:extLst>
                <a:ext uri="{FF2B5EF4-FFF2-40B4-BE49-F238E27FC236}">
                  <a16:creationId xmlns:a16="http://schemas.microsoft.com/office/drawing/2014/main" id="{6E04C676-5F48-7F83-7771-D05C8131DD7F}"/>
                </a:ext>
              </a:extLst>
            </p:cNvPr>
            <p:cNvPicPr>
              <a:picLocks noChangeAspect="1"/>
            </p:cNvPicPr>
            <p:nvPr/>
          </p:nvPicPr>
          <p:blipFill>
            <a:blip r:embed="rId22"/>
            <a:stretch>
              <a:fillRect/>
            </a:stretch>
          </p:blipFill>
          <p:spPr>
            <a:xfrm>
              <a:off x="8566116" y="4284778"/>
              <a:ext cx="1580684" cy="640265"/>
            </a:xfrm>
            <a:prstGeom prst="rect">
              <a:avLst/>
            </a:prstGeom>
          </p:spPr>
        </p:pic>
        <p:pic>
          <p:nvPicPr>
            <p:cNvPr id="43" name="Image 42" descr="Une image contenant Police, Graphique, graphisme, texte&#10;&#10;Le contenu généré par l’IA peut être incorrect.">
              <a:extLst>
                <a:ext uri="{FF2B5EF4-FFF2-40B4-BE49-F238E27FC236}">
                  <a16:creationId xmlns:a16="http://schemas.microsoft.com/office/drawing/2014/main" id="{8F2BCF34-3B4B-6A31-D841-69BA414BB248}"/>
                </a:ext>
              </a:extLst>
            </p:cNvPr>
            <p:cNvPicPr>
              <a:picLocks noChangeAspect="1"/>
            </p:cNvPicPr>
            <p:nvPr/>
          </p:nvPicPr>
          <p:blipFill>
            <a:blip r:embed="rId23"/>
            <a:stretch>
              <a:fillRect/>
            </a:stretch>
          </p:blipFill>
          <p:spPr>
            <a:xfrm>
              <a:off x="7290624" y="3679235"/>
              <a:ext cx="1699505" cy="486284"/>
            </a:xfrm>
            <a:prstGeom prst="rect">
              <a:avLst/>
            </a:prstGeom>
          </p:spPr>
        </p:pic>
      </p:grpSp>
    </p:spTree>
    <p:extLst>
      <p:ext uri="{BB962C8B-B14F-4D97-AF65-F5344CB8AC3E}">
        <p14:creationId xmlns:p14="http://schemas.microsoft.com/office/powerpoint/2010/main" val="18477576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up)">
                                      <p:cBhvr>
                                        <p:cTn id="7" dur="1000"/>
                                        <p:tgtEl>
                                          <p:spTgt spid="4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12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theme/theme1.xml><?xml version="1.0" encoding="utf-8"?>
<a:theme xmlns:a="http://schemas.openxmlformats.org/drawingml/2006/main" name="1_Office Theme">
  <a:themeElements>
    <a:clrScheme name="Hirsch Colour Palette">
      <a:dk1>
        <a:srgbClr val="031E2F"/>
      </a:dk1>
      <a:lt1>
        <a:srgbClr val="FFFFFF"/>
      </a:lt1>
      <a:dk2>
        <a:srgbClr val="44546A"/>
      </a:dk2>
      <a:lt2>
        <a:srgbClr val="E7E6E6"/>
      </a:lt2>
      <a:accent1>
        <a:srgbClr val="031E2F"/>
      </a:accent1>
      <a:accent2>
        <a:srgbClr val="005160"/>
      </a:accent2>
      <a:accent3>
        <a:srgbClr val="00A599"/>
      </a:accent3>
      <a:accent4>
        <a:srgbClr val="92D300"/>
      </a:accent4>
      <a:accent5>
        <a:srgbClr val="DAE3EA"/>
      </a:accent5>
      <a:accent6>
        <a:srgbClr val="70AD47"/>
      </a:accent6>
      <a:hlink>
        <a:srgbClr val="92D300"/>
      </a:hlink>
      <a:folHlink>
        <a:srgbClr val="92D3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Hirsch Colour Palette">
      <a:dk1>
        <a:srgbClr val="031E2F"/>
      </a:dk1>
      <a:lt1>
        <a:srgbClr val="FFFFFF"/>
      </a:lt1>
      <a:dk2>
        <a:srgbClr val="44546A"/>
      </a:dk2>
      <a:lt2>
        <a:srgbClr val="E7E6E6"/>
      </a:lt2>
      <a:accent1>
        <a:srgbClr val="031E2F"/>
      </a:accent1>
      <a:accent2>
        <a:srgbClr val="005160"/>
      </a:accent2>
      <a:accent3>
        <a:srgbClr val="00A599"/>
      </a:accent3>
      <a:accent4>
        <a:srgbClr val="92D300"/>
      </a:accent4>
      <a:accent5>
        <a:srgbClr val="DAE3EA"/>
      </a:accent5>
      <a:accent6>
        <a:srgbClr val="70AD47"/>
      </a:accent6>
      <a:hlink>
        <a:srgbClr val="92D300"/>
      </a:hlink>
      <a:folHlink>
        <a:srgbClr val="92D300"/>
      </a:folHlink>
    </a:clrScheme>
    <a:fontScheme name="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2f70519-500e-4cb3-809f-682c976bc484}" enabled="0" method="" siteId="{d2f70519-500e-4cb3-809f-682c976bc484}" removed="1"/>
</clbl:labelList>
</file>

<file path=docProps/app.xml><?xml version="1.0" encoding="utf-8"?>
<Properties xmlns="http://schemas.openxmlformats.org/officeDocument/2006/extended-properties" xmlns:vt="http://schemas.openxmlformats.org/officeDocument/2006/docPropsVTypes">
  <TotalTime>0</TotalTime>
  <Words>1899</Words>
  <Application>Microsoft Office PowerPoint</Application>
  <PresentationFormat>Widescreen</PresentationFormat>
  <Paragraphs>459</Paragraphs>
  <Slides>38</Slides>
  <Notes>10</Notes>
  <HiddenSlides>4</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38</vt:i4>
      </vt:variant>
    </vt:vector>
  </HeadingPairs>
  <TitlesOfParts>
    <vt:vector size="49" baseType="lpstr">
      <vt:lpstr>Aptos</vt:lpstr>
      <vt:lpstr>Arial</vt:lpstr>
      <vt:lpstr>Calibri</vt:lpstr>
      <vt:lpstr>Montserrat</vt:lpstr>
      <vt:lpstr>Montserrat ExtraBold</vt:lpstr>
      <vt:lpstr>Montserrat Medium</vt:lpstr>
      <vt:lpstr>Montserrat SemiBold</vt:lpstr>
      <vt:lpstr>Titillium Web</vt:lpstr>
      <vt:lpstr>Wingdings</vt:lpstr>
      <vt:lpstr>1_Office Theme</vt:lpstr>
      <vt:lpstr>Office Theme</vt:lpstr>
      <vt:lpstr>PowerPoint Presentation</vt:lpstr>
      <vt:lpstr>Who is Hirsch Group?</vt:lpstr>
      <vt:lpstr>Our structure</vt:lpstr>
      <vt:lpstr>Hirsch Group’s history</vt:lpstr>
      <vt:lpstr>Established, at-scale global presence Providing services in more than 70 countries</vt:lpstr>
      <vt:lpstr>PowerPoint Presentation</vt:lpstr>
      <vt:lpstr>PowerPoint Presentation</vt:lpstr>
      <vt:lpstr>PowerPoint Presentation</vt:lpstr>
      <vt:lpstr>High-Stake Customers Putting Their Trust In Hirsch Group</vt:lpstr>
      <vt:lpstr>Einheitliche Sicherheit.  Unbegrenzte Möglichkeiten. </vt:lpstr>
      <vt:lpstr>Innovative Sicherheitslösungen für alle Branchen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Ihr Ansprechpartner: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Sören WENDLAND</dc:creator>
  <cp:keywords>, docId:A024D9CBC6DB6548B9496C7F3F2192C4</cp:keywords>
  <cp:lastModifiedBy>Sören WENDLAND</cp:lastModifiedBy>
  <cp:revision>3</cp:revision>
  <dcterms:created xsi:type="dcterms:W3CDTF">2026-07-07T10:37:23Z</dcterms:created>
  <dcterms:modified xsi:type="dcterms:W3CDTF">2026-08-06T06:14:03Z</dcterms:modified>
</cp:coreProperties>
</file>